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9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1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7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5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7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8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9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5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05D0F-04A6-4075-A41C-B2FCADFD57B9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BE6F6-DEBE-45FA-AD54-F50C5E540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633298"/>
              </p:ext>
            </p:extLst>
          </p:nvPr>
        </p:nvGraphicFramePr>
        <p:xfrm>
          <a:off x="922790" y="612398"/>
          <a:ext cx="10368790" cy="5564568"/>
        </p:xfrm>
        <a:graphic>
          <a:graphicData uri="http://schemas.openxmlformats.org/drawingml/2006/table">
            <a:tbl>
              <a:tblPr/>
              <a:tblGrid>
                <a:gridCol w="2073758">
                  <a:extLst>
                    <a:ext uri="{9D8B030D-6E8A-4147-A177-3AD203B41FA5}">
                      <a16:colId xmlns:a16="http://schemas.microsoft.com/office/drawing/2014/main" val="4168076467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2099084734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129310856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085655684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1097424044"/>
                    </a:ext>
                  </a:extLst>
                </a:gridCol>
              </a:tblGrid>
              <a:tr h="2419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69439"/>
                  </a:ext>
                </a:extLst>
              </a:tr>
              <a:tr h="42339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01.10.2024 - 01.10.2024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622914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96026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5 561,06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940242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879565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280427"/>
                  </a:ext>
                </a:extLst>
              </a:tr>
              <a:tr h="24193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6 961,06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17987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450521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6802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21802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32094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892333"/>
                  </a:ext>
                </a:extLst>
              </a:tr>
              <a:tr h="42339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01.10.2024 - 01.10.2024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530973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824959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5 561,06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98367"/>
                  </a:ext>
                </a:extLst>
              </a:tr>
              <a:tr h="2419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811584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01090"/>
                  </a:ext>
                </a:extLst>
              </a:tr>
              <a:tr h="24193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6 961,06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04694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235063"/>
                  </a:ext>
                </a:extLst>
              </a:tr>
              <a:tr h="24193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55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14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2024-10-02T05:25:36Z</dcterms:created>
  <dcterms:modified xsi:type="dcterms:W3CDTF">2024-10-02T05:26:24Z</dcterms:modified>
</cp:coreProperties>
</file>