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83E7D-C3C1-460A-B2F8-D623D73632AB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A6A35-5B26-4760-8F8C-2D625D502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65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83E7D-C3C1-460A-B2F8-D623D73632AB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A6A35-5B26-4760-8F8C-2D625D502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108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83E7D-C3C1-460A-B2F8-D623D73632AB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A6A35-5B26-4760-8F8C-2D625D502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666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83E7D-C3C1-460A-B2F8-D623D73632AB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A6A35-5B26-4760-8F8C-2D625D502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35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83E7D-C3C1-460A-B2F8-D623D73632AB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A6A35-5B26-4760-8F8C-2D625D502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137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83E7D-C3C1-460A-B2F8-D623D73632AB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A6A35-5B26-4760-8F8C-2D625D502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220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83E7D-C3C1-460A-B2F8-D623D73632AB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A6A35-5B26-4760-8F8C-2D625D502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519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83E7D-C3C1-460A-B2F8-D623D73632AB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A6A35-5B26-4760-8F8C-2D625D502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394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83E7D-C3C1-460A-B2F8-D623D73632AB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A6A35-5B26-4760-8F8C-2D625D502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392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83E7D-C3C1-460A-B2F8-D623D73632AB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A6A35-5B26-4760-8F8C-2D625D502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99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83E7D-C3C1-460A-B2F8-D623D73632AB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A6A35-5B26-4760-8F8C-2D625D502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455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83E7D-C3C1-460A-B2F8-D623D73632AB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A6A35-5B26-4760-8F8C-2D625D502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32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27.09.2024&amp;date_to=27.09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920513"/>
              </p:ext>
            </p:extLst>
          </p:nvPr>
        </p:nvGraphicFramePr>
        <p:xfrm>
          <a:off x="970059" y="683808"/>
          <a:ext cx="9843713" cy="5560164"/>
        </p:xfrm>
        <a:graphic>
          <a:graphicData uri="http://schemas.openxmlformats.org/drawingml/2006/table">
            <a:tbl>
              <a:tblPr/>
              <a:tblGrid>
                <a:gridCol w="1968741">
                  <a:extLst>
                    <a:ext uri="{9D8B030D-6E8A-4147-A177-3AD203B41FA5}">
                      <a16:colId xmlns:a16="http://schemas.microsoft.com/office/drawing/2014/main" val="3147228288"/>
                    </a:ext>
                  </a:extLst>
                </a:gridCol>
                <a:gridCol w="3207558">
                  <a:extLst>
                    <a:ext uri="{9D8B030D-6E8A-4147-A177-3AD203B41FA5}">
                      <a16:colId xmlns:a16="http://schemas.microsoft.com/office/drawing/2014/main" val="611291553"/>
                    </a:ext>
                  </a:extLst>
                </a:gridCol>
                <a:gridCol w="729928">
                  <a:extLst>
                    <a:ext uri="{9D8B030D-6E8A-4147-A177-3AD203B41FA5}">
                      <a16:colId xmlns:a16="http://schemas.microsoft.com/office/drawing/2014/main" val="2953682214"/>
                    </a:ext>
                  </a:extLst>
                </a:gridCol>
                <a:gridCol w="1968743">
                  <a:extLst>
                    <a:ext uri="{9D8B030D-6E8A-4147-A177-3AD203B41FA5}">
                      <a16:colId xmlns:a16="http://schemas.microsoft.com/office/drawing/2014/main" val="2638675301"/>
                    </a:ext>
                  </a:extLst>
                </a:gridCol>
                <a:gridCol w="1968743">
                  <a:extLst>
                    <a:ext uri="{9D8B030D-6E8A-4147-A177-3AD203B41FA5}">
                      <a16:colId xmlns:a16="http://schemas.microsoft.com/office/drawing/2014/main" val="185554181"/>
                    </a:ext>
                  </a:extLst>
                </a:gridCol>
              </a:tblGrid>
              <a:tr h="11856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014750"/>
                  </a:ext>
                </a:extLst>
              </a:tr>
              <a:tr h="20928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27.09.2024 - 27.09.2024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8660266"/>
                  </a:ext>
                </a:extLst>
              </a:tr>
              <a:tr h="118565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213673"/>
                  </a:ext>
                </a:extLst>
              </a:tr>
              <a:tr h="11856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42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63 343,63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3294050"/>
                  </a:ext>
                </a:extLst>
              </a:tr>
              <a:tr h="24334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43 554,49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9752037"/>
                  </a:ext>
                </a:extLst>
              </a:tr>
              <a:tr h="12453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14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13 951,50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0773793"/>
                  </a:ext>
                </a:extLst>
              </a:tr>
              <a:tr h="14089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26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5 837,64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8488612"/>
                  </a:ext>
                </a:extLst>
              </a:tr>
              <a:tr h="118565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5917515"/>
                  </a:ext>
                </a:extLst>
              </a:tr>
              <a:tr h="118565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858123"/>
                  </a:ext>
                </a:extLst>
              </a:tr>
              <a:tr h="11856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3011244"/>
                  </a:ext>
                </a:extLst>
              </a:tr>
              <a:tr h="20928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27.09.2024 - 27.09.2024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4847947"/>
                  </a:ext>
                </a:extLst>
              </a:tr>
              <a:tr h="11856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565227"/>
                  </a:ext>
                </a:extLst>
              </a:tr>
              <a:tr h="11856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850010"/>
                  </a:ext>
                </a:extLst>
              </a:tr>
              <a:tr h="118565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29823"/>
                  </a:ext>
                </a:extLst>
              </a:tr>
              <a:tr h="20928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27.09.2024 - 27.09.2024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5949041"/>
                  </a:ext>
                </a:extLst>
              </a:tr>
              <a:tr h="11856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068138"/>
                  </a:ext>
                </a:extLst>
              </a:tr>
              <a:tr h="11856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33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2 155,70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62362"/>
                  </a:ext>
                </a:extLst>
              </a:tr>
              <a:tr h="23933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1 351,30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631205"/>
                  </a:ext>
                </a:extLst>
              </a:tr>
              <a:tr h="20401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22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804,40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7250776"/>
                  </a:ext>
                </a:extLst>
              </a:tr>
              <a:tr h="118565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03484"/>
                  </a:ext>
                </a:extLst>
              </a:tr>
              <a:tr h="118565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27.09.2024 - 27.09.2024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148835"/>
                  </a:ext>
                </a:extLst>
              </a:tr>
              <a:tr h="11856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87996"/>
                  </a:ext>
                </a:extLst>
              </a:tr>
              <a:tr h="11856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43 554,49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462070"/>
                  </a:ext>
                </a:extLst>
              </a:tr>
              <a:tr h="28979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43 554,49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403677"/>
                  </a:ext>
                </a:extLst>
              </a:tr>
              <a:tr h="118565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7198756"/>
                  </a:ext>
                </a:extLst>
              </a:tr>
              <a:tr h="118565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27.09.2024 - 27.09.2024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D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9144967"/>
                  </a:ext>
                </a:extLst>
              </a:tr>
              <a:tr h="11856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177571"/>
                  </a:ext>
                </a:extLst>
              </a:tr>
              <a:tr h="11856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17 633,44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896941"/>
                  </a:ext>
                </a:extLst>
              </a:tr>
              <a:tr h="11856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12 600,20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50591"/>
                  </a:ext>
                </a:extLst>
              </a:tr>
              <a:tr h="20928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5 033,24 лв.</a:t>
                      </a: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394" marR="23394" marT="11697" marB="1169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14418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501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233</Words>
  <Application>Microsoft Office PowerPoint</Application>
  <PresentationFormat>Widescreen</PresentationFormat>
  <Paragraphs>86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2</cp:revision>
  <dcterms:created xsi:type="dcterms:W3CDTF">2024-09-30T05:51:57Z</dcterms:created>
  <dcterms:modified xsi:type="dcterms:W3CDTF">2024-09-30T05:58:00Z</dcterms:modified>
</cp:coreProperties>
</file>