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67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7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6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0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0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1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3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6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8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51AAA-25A4-4E8D-AD58-C69E60563F3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53C32-118D-48E4-B7EC-37DE65E4E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9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846959"/>
              </p:ext>
            </p:extLst>
          </p:nvPr>
        </p:nvGraphicFramePr>
        <p:xfrm>
          <a:off x="780177" y="738234"/>
          <a:ext cx="10628850" cy="5438724"/>
        </p:xfrm>
        <a:graphic>
          <a:graphicData uri="http://schemas.openxmlformats.org/drawingml/2006/table">
            <a:tbl>
              <a:tblPr/>
              <a:tblGrid>
                <a:gridCol w="2125770">
                  <a:extLst>
                    <a:ext uri="{9D8B030D-6E8A-4147-A177-3AD203B41FA5}">
                      <a16:colId xmlns:a16="http://schemas.microsoft.com/office/drawing/2014/main" val="2604540264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009041412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659483730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680875323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933330467"/>
                    </a:ext>
                  </a:extLst>
                </a:gridCol>
              </a:tblGrid>
              <a:tr h="18281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203972"/>
                  </a:ext>
                </a:extLst>
              </a:tr>
              <a:tr h="3199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25.09.2024 - 25.09.2024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524254"/>
                  </a:ext>
                </a:extLst>
              </a:tr>
              <a:tr h="18281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09618"/>
                  </a:ext>
                </a:extLst>
              </a:tr>
              <a:tr h="18281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18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8 924,77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6282"/>
                  </a:ext>
                </a:extLst>
              </a:tr>
              <a:tr h="3199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241 631,92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493941"/>
                  </a:ext>
                </a:extLst>
              </a:tr>
              <a:tr h="3199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210 000,00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44967"/>
                  </a:ext>
                </a:extLst>
              </a:tr>
              <a:tr h="18281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460 556,69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76319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721137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09693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673636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842966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811439"/>
                  </a:ext>
                </a:extLst>
              </a:tr>
              <a:tr h="18281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25.09.2024 - 25.09.2024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220113"/>
                  </a:ext>
                </a:extLst>
              </a:tr>
              <a:tr h="18281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678023"/>
                  </a:ext>
                </a:extLst>
              </a:tr>
              <a:tr h="18281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7 893,53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872966"/>
                  </a:ext>
                </a:extLst>
              </a:tr>
              <a:tr h="18281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7 893,53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964725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394885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3683"/>
                  </a:ext>
                </a:extLst>
              </a:tr>
              <a:tr h="18281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25.09.2024 - 25.09.2024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201235"/>
                  </a:ext>
                </a:extLst>
              </a:tr>
              <a:tr h="18281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2546"/>
                  </a:ext>
                </a:extLst>
              </a:tr>
              <a:tr h="18281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1 031,24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918140"/>
                  </a:ext>
                </a:extLst>
              </a:tr>
              <a:tr h="3199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241 631,92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134148"/>
                  </a:ext>
                </a:extLst>
              </a:tr>
              <a:tr h="3199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210 000,00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17576"/>
                  </a:ext>
                </a:extLst>
              </a:tr>
              <a:tr h="18281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452 663,16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8864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816272"/>
                  </a:ext>
                </a:extLst>
              </a:tr>
              <a:tr h="182814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59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151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135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2024-09-26T05:30:54Z</dcterms:created>
  <dcterms:modified xsi:type="dcterms:W3CDTF">2024-09-26T05:38:17Z</dcterms:modified>
</cp:coreProperties>
</file>