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4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1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7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9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9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3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2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8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15636-9462-4BC4-AB43-FD20FE476BE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C247-B2BF-4F9D-A810-F40FCB41F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625506"/>
              </p:ext>
            </p:extLst>
          </p:nvPr>
        </p:nvGraphicFramePr>
        <p:xfrm>
          <a:off x="1006677" y="419443"/>
          <a:ext cx="10503020" cy="6098792"/>
        </p:xfrm>
        <a:graphic>
          <a:graphicData uri="http://schemas.openxmlformats.org/drawingml/2006/table">
            <a:tbl>
              <a:tblPr/>
              <a:tblGrid>
                <a:gridCol w="2100604">
                  <a:extLst>
                    <a:ext uri="{9D8B030D-6E8A-4147-A177-3AD203B41FA5}">
                      <a16:colId xmlns:a16="http://schemas.microsoft.com/office/drawing/2014/main" val="3842525168"/>
                    </a:ext>
                  </a:extLst>
                </a:gridCol>
                <a:gridCol w="2100604">
                  <a:extLst>
                    <a:ext uri="{9D8B030D-6E8A-4147-A177-3AD203B41FA5}">
                      <a16:colId xmlns:a16="http://schemas.microsoft.com/office/drawing/2014/main" val="1549905020"/>
                    </a:ext>
                  </a:extLst>
                </a:gridCol>
                <a:gridCol w="2100604">
                  <a:extLst>
                    <a:ext uri="{9D8B030D-6E8A-4147-A177-3AD203B41FA5}">
                      <a16:colId xmlns:a16="http://schemas.microsoft.com/office/drawing/2014/main" val="2272162177"/>
                    </a:ext>
                  </a:extLst>
                </a:gridCol>
                <a:gridCol w="2100604">
                  <a:extLst>
                    <a:ext uri="{9D8B030D-6E8A-4147-A177-3AD203B41FA5}">
                      <a16:colId xmlns:a16="http://schemas.microsoft.com/office/drawing/2014/main" val="3024391976"/>
                    </a:ext>
                  </a:extLst>
                </a:gridCol>
                <a:gridCol w="2100604">
                  <a:extLst>
                    <a:ext uri="{9D8B030D-6E8A-4147-A177-3AD203B41FA5}">
                      <a16:colId xmlns:a16="http://schemas.microsoft.com/office/drawing/2014/main" val="1599025936"/>
                    </a:ext>
                  </a:extLst>
                </a:gridCol>
              </a:tblGrid>
              <a:tr h="164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168409"/>
                  </a:ext>
                </a:extLst>
              </a:tr>
              <a:tr h="23523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24.09.2024 - 24.09.2024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06345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42546"/>
                  </a:ext>
                </a:extLst>
              </a:tr>
              <a:tr h="53768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120 440,50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93914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3 990,42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134063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19575"/>
                  </a:ext>
                </a:extLst>
              </a:tr>
              <a:tr h="235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48 179,07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45958"/>
                  </a:ext>
                </a:extLst>
              </a:tr>
              <a:tr h="235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2 089,99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68600"/>
                  </a:ext>
                </a:extLst>
              </a:tr>
              <a:tr h="164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174 971,18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53135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51199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248249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728627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873010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26658"/>
                  </a:ext>
                </a:extLst>
              </a:tr>
              <a:tr h="23523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24.09.2024 - 24.09.2024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051169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483674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1 748,53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150609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043591"/>
                  </a:ext>
                </a:extLst>
              </a:tr>
              <a:tr h="235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2 089,99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06339"/>
                  </a:ext>
                </a:extLst>
              </a:tr>
              <a:tr h="164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4 109,72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955424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902651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96931"/>
                  </a:ext>
                </a:extLst>
              </a:tr>
              <a:tr h="1641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24.09.2024 - 24.09.2024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887891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994554"/>
                  </a:ext>
                </a:extLst>
              </a:tr>
              <a:tr h="5376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120 440,50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199533"/>
                  </a:ext>
                </a:extLst>
              </a:tr>
              <a:tr h="164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2 241,89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611384"/>
                  </a:ext>
                </a:extLst>
              </a:tr>
              <a:tr h="2352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48 179,07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733027"/>
                  </a:ext>
                </a:extLst>
              </a:tr>
              <a:tr h="164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170 861,46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91067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748059"/>
                  </a:ext>
                </a:extLst>
              </a:tr>
              <a:tr h="164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761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51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195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2024-09-25T05:25:41Z</dcterms:created>
  <dcterms:modified xsi:type="dcterms:W3CDTF">2024-09-25T05:28:00Z</dcterms:modified>
</cp:coreProperties>
</file>