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9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4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5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8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1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C167A-364F-4FA5-9998-2F9B5335BA68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9EA3-0BE3-4F56-A52A-C93C0F2F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1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10191"/>
              </p:ext>
            </p:extLst>
          </p:nvPr>
        </p:nvGraphicFramePr>
        <p:xfrm>
          <a:off x="880845" y="570446"/>
          <a:ext cx="10503015" cy="5656851"/>
        </p:xfrm>
        <a:graphic>
          <a:graphicData uri="http://schemas.openxmlformats.org/drawingml/2006/table">
            <a:tbl>
              <a:tblPr/>
              <a:tblGrid>
                <a:gridCol w="2100603">
                  <a:extLst>
                    <a:ext uri="{9D8B030D-6E8A-4147-A177-3AD203B41FA5}">
                      <a16:colId xmlns:a16="http://schemas.microsoft.com/office/drawing/2014/main" val="2627085674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1709461552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3782904524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2059193552"/>
                    </a:ext>
                  </a:extLst>
                </a:gridCol>
                <a:gridCol w="2100603">
                  <a:extLst>
                    <a:ext uri="{9D8B030D-6E8A-4147-A177-3AD203B41FA5}">
                      <a16:colId xmlns:a16="http://schemas.microsoft.com/office/drawing/2014/main" val="1889986598"/>
                    </a:ext>
                  </a:extLst>
                </a:gridCol>
              </a:tblGrid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043327"/>
                  </a:ext>
                </a:extLst>
              </a:tr>
              <a:tr h="3600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20.09.2024 - 20.09.2024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652110"/>
                  </a:ext>
                </a:extLst>
              </a:tr>
              <a:tr h="2051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1503"/>
                  </a:ext>
                </a:extLst>
              </a:tr>
              <a:tr h="1134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939 220,40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22654"/>
                  </a:ext>
                </a:extLst>
              </a:tr>
              <a:tr h="2051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7 238,88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539567"/>
                  </a:ext>
                </a:extLst>
              </a:tr>
              <a:tr h="2051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946 459,28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024760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88643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240902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146089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026566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969215"/>
                  </a:ext>
                </a:extLst>
              </a:tr>
              <a:tr h="36009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20.09.2024 - 20.09.2024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734752"/>
                  </a:ext>
                </a:extLst>
              </a:tr>
              <a:tr h="20517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41384"/>
                  </a:ext>
                </a:extLst>
              </a:tr>
              <a:tr h="1134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939 220,40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51643"/>
                  </a:ext>
                </a:extLst>
              </a:tr>
              <a:tr h="2051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7 238,88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358300"/>
                  </a:ext>
                </a:extLst>
              </a:tr>
              <a:tr h="20517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946 459,28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703821"/>
                  </a:ext>
                </a:extLst>
              </a:tr>
              <a:tr h="205179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39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692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2024-09-24T05:17:05Z</dcterms:created>
  <dcterms:modified xsi:type="dcterms:W3CDTF">2024-09-24T05:18:21Z</dcterms:modified>
</cp:coreProperties>
</file>