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0ED4A-D7AA-4500-A59B-46C4E249573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B496-A49B-4841-9BFB-44B95903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94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0ED4A-D7AA-4500-A59B-46C4E249573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B496-A49B-4841-9BFB-44B95903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8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0ED4A-D7AA-4500-A59B-46C4E249573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B496-A49B-4841-9BFB-44B95903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42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0ED4A-D7AA-4500-A59B-46C4E249573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B496-A49B-4841-9BFB-44B95903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4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0ED4A-D7AA-4500-A59B-46C4E249573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B496-A49B-4841-9BFB-44B95903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9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0ED4A-D7AA-4500-A59B-46C4E249573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B496-A49B-4841-9BFB-44B95903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7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0ED4A-D7AA-4500-A59B-46C4E249573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B496-A49B-4841-9BFB-44B95903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17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0ED4A-D7AA-4500-A59B-46C4E249573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B496-A49B-4841-9BFB-44B95903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7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0ED4A-D7AA-4500-A59B-46C4E249573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B496-A49B-4841-9BFB-44B95903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4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0ED4A-D7AA-4500-A59B-46C4E249573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B496-A49B-4841-9BFB-44B95903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9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0ED4A-D7AA-4500-A59B-46C4E249573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3B496-A49B-4841-9BFB-44B95903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29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0ED4A-D7AA-4500-A59B-46C4E2495739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3B496-A49B-4841-9BFB-44B959039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3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815457"/>
              </p:ext>
            </p:extLst>
          </p:nvPr>
        </p:nvGraphicFramePr>
        <p:xfrm>
          <a:off x="855675" y="612395"/>
          <a:ext cx="10888910" cy="5602087"/>
        </p:xfrm>
        <a:graphic>
          <a:graphicData uri="http://schemas.openxmlformats.org/drawingml/2006/table">
            <a:tbl>
              <a:tblPr/>
              <a:tblGrid>
                <a:gridCol w="2177782">
                  <a:extLst>
                    <a:ext uri="{9D8B030D-6E8A-4147-A177-3AD203B41FA5}">
                      <a16:colId xmlns:a16="http://schemas.microsoft.com/office/drawing/2014/main" val="3423567236"/>
                    </a:ext>
                  </a:extLst>
                </a:gridCol>
                <a:gridCol w="2177782">
                  <a:extLst>
                    <a:ext uri="{9D8B030D-6E8A-4147-A177-3AD203B41FA5}">
                      <a16:colId xmlns:a16="http://schemas.microsoft.com/office/drawing/2014/main" val="2191559996"/>
                    </a:ext>
                  </a:extLst>
                </a:gridCol>
                <a:gridCol w="2177782">
                  <a:extLst>
                    <a:ext uri="{9D8B030D-6E8A-4147-A177-3AD203B41FA5}">
                      <a16:colId xmlns:a16="http://schemas.microsoft.com/office/drawing/2014/main" val="2206958699"/>
                    </a:ext>
                  </a:extLst>
                </a:gridCol>
                <a:gridCol w="2177782">
                  <a:extLst>
                    <a:ext uri="{9D8B030D-6E8A-4147-A177-3AD203B41FA5}">
                      <a16:colId xmlns:a16="http://schemas.microsoft.com/office/drawing/2014/main" val="1674032699"/>
                    </a:ext>
                  </a:extLst>
                </a:gridCol>
                <a:gridCol w="2177782">
                  <a:extLst>
                    <a:ext uri="{9D8B030D-6E8A-4147-A177-3AD203B41FA5}">
                      <a16:colId xmlns:a16="http://schemas.microsoft.com/office/drawing/2014/main" val="1673327399"/>
                    </a:ext>
                  </a:extLst>
                </a:gridCol>
              </a:tblGrid>
              <a:tr h="1686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966595"/>
                  </a:ext>
                </a:extLst>
              </a:tr>
              <a:tr h="29509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17.09.2024 - 17.09.2024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519055"/>
                  </a:ext>
                </a:extLst>
              </a:tr>
              <a:tr h="1686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877944"/>
                  </a:ext>
                </a:extLst>
              </a:tr>
              <a:tr h="1686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8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5 830,95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572659"/>
                  </a:ext>
                </a:extLst>
              </a:tr>
              <a:tr h="29509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29 803,04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824587"/>
                  </a:ext>
                </a:extLst>
              </a:tr>
              <a:tr h="1686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35 633,99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605502"/>
                  </a:ext>
                </a:extLst>
              </a:tr>
              <a:tr h="1686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54922"/>
                  </a:ext>
                </a:extLst>
              </a:tr>
              <a:tr h="1686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365262"/>
                  </a:ext>
                </a:extLst>
              </a:tr>
              <a:tr h="1686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669631"/>
                  </a:ext>
                </a:extLst>
              </a:tr>
              <a:tr h="1686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972331"/>
                  </a:ext>
                </a:extLst>
              </a:tr>
              <a:tr h="1686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518462"/>
                  </a:ext>
                </a:extLst>
              </a:tr>
              <a:tr h="29509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17.09.2024 - 17.09.2024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522385"/>
                  </a:ext>
                </a:extLst>
              </a:tr>
              <a:tr h="1686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66000"/>
                  </a:ext>
                </a:extLst>
              </a:tr>
              <a:tr h="1686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3 792,29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672740"/>
                  </a:ext>
                </a:extLst>
              </a:tr>
              <a:tr h="29509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29 803,04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463726"/>
                  </a:ext>
                </a:extLst>
              </a:tr>
              <a:tr h="1686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33 595,33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949053"/>
                  </a:ext>
                </a:extLst>
              </a:tr>
              <a:tr h="1686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461434"/>
                  </a:ext>
                </a:extLst>
              </a:tr>
              <a:tr h="1686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455030"/>
                  </a:ext>
                </a:extLst>
              </a:tr>
              <a:tr h="16862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17.09.2024 - 17.09.2024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392180"/>
                  </a:ext>
                </a:extLst>
              </a:tr>
              <a:tr h="1686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0296"/>
                  </a:ext>
                </a:extLst>
              </a:tr>
              <a:tr h="1686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70,00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409485"/>
                  </a:ext>
                </a:extLst>
              </a:tr>
              <a:tr h="1686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70,00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082863"/>
                  </a:ext>
                </a:extLst>
              </a:tr>
              <a:tr h="1686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940372"/>
                  </a:ext>
                </a:extLst>
              </a:tr>
              <a:tr h="1686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069454"/>
                  </a:ext>
                </a:extLst>
              </a:tr>
              <a:tr h="16862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17.09.2024 - 17.09.2024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297500"/>
                  </a:ext>
                </a:extLst>
              </a:tr>
              <a:tr h="1686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461492"/>
                  </a:ext>
                </a:extLst>
              </a:tr>
              <a:tr h="1686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1 968,66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931421"/>
                  </a:ext>
                </a:extLst>
              </a:tr>
              <a:tr h="1686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1 968,66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943688"/>
                  </a:ext>
                </a:extLst>
              </a:tr>
              <a:tr h="168623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809976"/>
                  </a:ext>
                </a:extLst>
              </a:tr>
              <a:tr h="168623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581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298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143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2024-09-18T05:19:21Z</dcterms:created>
  <dcterms:modified xsi:type="dcterms:W3CDTF">2024-09-18T05:20:23Z</dcterms:modified>
</cp:coreProperties>
</file>