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9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9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2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7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2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1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2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8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A5752-1B40-4801-B28C-61A461AB26BE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BA515-600C-422E-823A-B86FDF2A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8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494303"/>
              </p:ext>
            </p:extLst>
          </p:nvPr>
        </p:nvGraphicFramePr>
        <p:xfrm>
          <a:off x="989903" y="553681"/>
          <a:ext cx="10268125" cy="6040625"/>
        </p:xfrm>
        <a:graphic>
          <a:graphicData uri="http://schemas.openxmlformats.org/drawingml/2006/table">
            <a:tbl>
              <a:tblPr/>
              <a:tblGrid>
                <a:gridCol w="2053625">
                  <a:extLst>
                    <a:ext uri="{9D8B030D-6E8A-4147-A177-3AD203B41FA5}">
                      <a16:colId xmlns:a16="http://schemas.microsoft.com/office/drawing/2014/main" val="4203055382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2291373098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4148647363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1476692122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3757034874"/>
                    </a:ext>
                  </a:extLst>
                </a:gridCol>
              </a:tblGrid>
              <a:tr h="1441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863424"/>
                  </a:ext>
                </a:extLst>
              </a:tr>
              <a:tr h="2523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13.09.2024 - 13.09.2024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127391"/>
                  </a:ext>
                </a:extLst>
              </a:tr>
              <a:tr h="14418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524814"/>
                  </a:ext>
                </a:extLst>
              </a:tr>
              <a:tr h="5767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3 147,86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77498"/>
                  </a:ext>
                </a:extLst>
              </a:tr>
              <a:tr h="1441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23 874,08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143014"/>
                  </a:ext>
                </a:extLst>
              </a:tr>
              <a:tr h="2523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1 647,94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55945"/>
                  </a:ext>
                </a:extLst>
              </a:tr>
              <a:tr h="1441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28 669,88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08816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131483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89020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761902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194060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930011"/>
                  </a:ext>
                </a:extLst>
              </a:tr>
              <a:tr h="2523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13.09.2024 - 13.09.2024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287594"/>
                  </a:ext>
                </a:extLst>
              </a:tr>
              <a:tr h="1441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349073"/>
                  </a:ext>
                </a:extLst>
              </a:tr>
              <a:tr h="5767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3 000,00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12888"/>
                  </a:ext>
                </a:extLst>
              </a:tr>
              <a:tr h="1441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1 630,51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560142"/>
                  </a:ext>
                </a:extLst>
              </a:tr>
              <a:tr h="2523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1 647,94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10084"/>
                  </a:ext>
                </a:extLst>
              </a:tr>
              <a:tr h="1441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6 278,45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815162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501567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808425"/>
                  </a:ext>
                </a:extLst>
              </a:tr>
              <a:tr h="14418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13.09.2024 - 13.09.2024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988367"/>
                  </a:ext>
                </a:extLst>
              </a:tr>
              <a:tr h="1441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112156"/>
                  </a:ext>
                </a:extLst>
              </a:tr>
              <a:tr h="5767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147,86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35260"/>
                  </a:ext>
                </a:extLst>
              </a:tr>
              <a:tr h="1441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22 243,57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28957"/>
                  </a:ext>
                </a:extLst>
              </a:tr>
              <a:tr h="1441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22 391,43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30481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199611"/>
                  </a:ext>
                </a:extLst>
              </a:tr>
              <a:tr h="1441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098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077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176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2024-09-16T08:53:03Z</dcterms:created>
  <dcterms:modified xsi:type="dcterms:W3CDTF">2024-09-16T09:00:23Z</dcterms:modified>
</cp:coreProperties>
</file>