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8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5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7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6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2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1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94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7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6735B-3BE4-4F6E-95DD-254637803E5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5C523-1FA0-4D68-940A-462DC83A6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9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480295"/>
              </p:ext>
            </p:extLst>
          </p:nvPr>
        </p:nvGraphicFramePr>
        <p:xfrm>
          <a:off x="671120" y="671128"/>
          <a:ext cx="10821795" cy="5924105"/>
        </p:xfrm>
        <a:graphic>
          <a:graphicData uri="http://schemas.openxmlformats.org/drawingml/2006/table">
            <a:tbl>
              <a:tblPr/>
              <a:tblGrid>
                <a:gridCol w="2164359">
                  <a:extLst>
                    <a:ext uri="{9D8B030D-6E8A-4147-A177-3AD203B41FA5}">
                      <a16:colId xmlns:a16="http://schemas.microsoft.com/office/drawing/2014/main" val="1055368634"/>
                    </a:ext>
                  </a:extLst>
                </a:gridCol>
                <a:gridCol w="2164359">
                  <a:extLst>
                    <a:ext uri="{9D8B030D-6E8A-4147-A177-3AD203B41FA5}">
                      <a16:colId xmlns:a16="http://schemas.microsoft.com/office/drawing/2014/main" val="3522326994"/>
                    </a:ext>
                  </a:extLst>
                </a:gridCol>
                <a:gridCol w="2164359">
                  <a:extLst>
                    <a:ext uri="{9D8B030D-6E8A-4147-A177-3AD203B41FA5}">
                      <a16:colId xmlns:a16="http://schemas.microsoft.com/office/drawing/2014/main" val="2516719768"/>
                    </a:ext>
                  </a:extLst>
                </a:gridCol>
                <a:gridCol w="2164359">
                  <a:extLst>
                    <a:ext uri="{9D8B030D-6E8A-4147-A177-3AD203B41FA5}">
                      <a16:colId xmlns:a16="http://schemas.microsoft.com/office/drawing/2014/main" val="3428807441"/>
                    </a:ext>
                  </a:extLst>
                </a:gridCol>
                <a:gridCol w="2164359">
                  <a:extLst>
                    <a:ext uri="{9D8B030D-6E8A-4147-A177-3AD203B41FA5}">
                      <a16:colId xmlns:a16="http://schemas.microsoft.com/office/drawing/2014/main" val="3070850363"/>
                    </a:ext>
                  </a:extLst>
                </a:gridCol>
              </a:tblGrid>
              <a:tr h="1420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377564"/>
                  </a:ext>
                </a:extLst>
              </a:tr>
              <a:tr h="2506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12.09.2024 - 12.09.2024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271326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875743"/>
                  </a:ext>
                </a:extLst>
              </a:tr>
              <a:tr h="68537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1 621,80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983779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2 002,63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72653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975,42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894129"/>
                  </a:ext>
                </a:extLst>
              </a:tr>
              <a:tr h="2506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40 363,30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95320"/>
                  </a:ext>
                </a:extLst>
              </a:tr>
              <a:tr h="14203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44 963,15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97673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581560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694482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35400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6363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270999"/>
                  </a:ext>
                </a:extLst>
              </a:tr>
              <a:tr h="2506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12.09.2024 - 12.09.2024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795446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05709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1 982,63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2585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975,42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273763"/>
                  </a:ext>
                </a:extLst>
              </a:tr>
              <a:tr h="2506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9 363,30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642271"/>
                  </a:ext>
                </a:extLst>
              </a:tr>
              <a:tr h="14203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12 321,35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59361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497068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625431"/>
                  </a:ext>
                </a:extLst>
              </a:tr>
              <a:tr h="14203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12.09.2024 - 12.09.2024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61395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743208"/>
                  </a:ext>
                </a:extLst>
              </a:tr>
              <a:tr h="68537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1 621,80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78271"/>
                  </a:ext>
                </a:extLst>
              </a:tr>
              <a:tr h="1420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64611"/>
                  </a:ext>
                </a:extLst>
              </a:tr>
              <a:tr h="2506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31 000,00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806776"/>
                  </a:ext>
                </a:extLst>
              </a:tr>
              <a:tr h="14203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32 641,80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58115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150256"/>
                  </a:ext>
                </a:extLst>
              </a:tr>
              <a:tr h="14203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8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4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2024-09-13T05:27:03Z</dcterms:created>
  <dcterms:modified xsi:type="dcterms:W3CDTF">2024-09-13T05:27:58Z</dcterms:modified>
</cp:coreProperties>
</file>