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F7DCD-03FD-4DD6-B2FC-385C1A0C6B2D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4F838-3D2B-4142-8529-9F859613A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282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F7DCD-03FD-4DD6-B2FC-385C1A0C6B2D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4F838-3D2B-4142-8529-9F859613A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502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F7DCD-03FD-4DD6-B2FC-385C1A0C6B2D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4F838-3D2B-4142-8529-9F859613A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53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F7DCD-03FD-4DD6-B2FC-385C1A0C6B2D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4F838-3D2B-4142-8529-9F859613A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257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F7DCD-03FD-4DD6-B2FC-385C1A0C6B2D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4F838-3D2B-4142-8529-9F859613A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249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F7DCD-03FD-4DD6-B2FC-385C1A0C6B2D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4F838-3D2B-4142-8529-9F859613A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506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F7DCD-03FD-4DD6-B2FC-385C1A0C6B2D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4F838-3D2B-4142-8529-9F859613A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350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F7DCD-03FD-4DD6-B2FC-385C1A0C6B2D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4F838-3D2B-4142-8529-9F859613A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195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F7DCD-03FD-4DD6-B2FC-385C1A0C6B2D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4F838-3D2B-4142-8529-9F859613A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416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F7DCD-03FD-4DD6-B2FC-385C1A0C6B2D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4F838-3D2B-4142-8529-9F859613A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63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F7DCD-03FD-4DD6-B2FC-385C1A0C6B2D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4F838-3D2B-4142-8529-9F859613A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093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F7DCD-03FD-4DD6-B2FC-385C1A0C6B2D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4F838-3D2B-4142-8529-9F859613A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746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681334"/>
              </p:ext>
            </p:extLst>
          </p:nvPr>
        </p:nvGraphicFramePr>
        <p:xfrm>
          <a:off x="763398" y="461401"/>
          <a:ext cx="10855355" cy="5787122"/>
        </p:xfrm>
        <a:graphic>
          <a:graphicData uri="http://schemas.openxmlformats.org/drawingml/2006/table">
            <a:tbl>
              <a:tblPr/>
              <a:tblGrid>
                <a:gridCol w="2171071">
                  <a:extLst>
                    <a:ext uri="{9D8B030D-6E8A-4147-A177-3AD203B41FA5}">
                      <a16:colId xmlns:a16="http://schemas.microsoft.com/office/drawing/2014/main" val="3573644060"/>
                    </a:ext>
                  </a:extLst>
                </a:gridCol>
                <a:gridCol w="2171071">
                  <a:extLst>
                    <a:ext uri="{9D8B030D-6E8A-4147-A177-3AD203B41FA5}">
                      <a16:colId xmlns:a16="http://schemas.microsoft.com/office/drawing/2014/main" val="2052496594"/>
                    </a:ext>
                  </a:extLst>
                </a:gridCol>
                <a:gridCol w="2171071">
                  <a:extLst>
                    <a:ext uri="{9D8B030D-6E8A-4147-A177-3AD203B41FA5}">
                      <a16:colId xmlns:a16="http://schemas.microsoft.com/office/drawing/2014/main" val="2230274775"/>
                    </a:ext>
                  </a:extLst>
                </a:gridCol>
                <a:gridCol w="2171071">
                  <a:extLst>
                    <a:ext uri="{9D8B030D-6E8A-4147-A177-3AD203B41FA5}">
                      <a16:colId xmlns:a16="http://schemas.microsoft.com/office/drawing/2014/main" val="107075670"/>
                    </a:ext>
                  </a:extLst>
                </a:gridCol>
                <a:gridCol w="2171071">
                  <a:extLst>
                    <a:ext uri="{9D8B030D-6E8A-4147-A177-3AD203B41FA5}">
                      <a16:colId xmlns:a16="http://schemas.microsoft.com/office/drawing/2014/main" val="1685072025"/>
                    </a:ext>
                  </a:extLst>
                </a:gridCol>
              </a:tblGrid>
              <a:tr h="23320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620485"/>
                  </a:ext>
                </a:extLst>
              </a:tr>
              <a:tr h="40981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11.09.2024 - 11.09.2024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542741"/>
                  </a:ext>
                </a:extLst>
              </a:tr>
              <a:tr h="23320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748854"/>
                  </a:ext>
                </a:extLst>
              </a:tr>
              <a:tr h="93964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1 355,10 лв.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575012"/>
                  </a:ext>
                </a:extLst>
              </a:tr>
              <a:tr h="23320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8 914,07 лв.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532913"/>
                  </a:ext>
                </a:extLst>
              </a:tr>
              <a:tr h="23320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10 269,17 лв.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834185"/>
                  </a:ext>
                </a:extLst>
              </a:tr>
              <a:tr h="23320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9932683"/>
                  </a:ext>
                </a:extLst>
              </a:tr>
              <a:tr h="23320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8159386"/>
                  </a:ext>
                </a:extLst>
              </a:tr>
              <a:tr h="23320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5929879"/>
                  </a:ext>
                </a:extLst>
              </a:tr>
              <a:tr h="23320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946774"/>
                  </a:ext>
                </a:extLst>
              </a:tr>
              <a:tr h="23320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7890877"/>
                  </a:ext>
                </a:extLst>
              </a:tr>
              <a:tr h="23320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11.09.2024 - 11.09.2024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6591343"/>
                  </a:ext>
                </a:extLst>
              </a:tr>
              <a:tr h="23320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6124665"/>
                  </a:ext>
                </a:extLst>
              </a:tr>
              <a:tr h="93964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1 355,10 лв.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933107"/>
                  </a:ext>
                </a:extLst>
              </a:tr>
              <a:tr h="23320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8 914,07 лв.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442707"/>
                  </a:ext>
                </a:extLst>
              </a:tr>
              <a:tr h="23320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10 269,17 лв.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5893066"/>
                  </a:ext>
                </a:extLst>
              </a:tr>
              <a:tr h="23320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0925187"/>
                  </a:ext>
                </a:extLst>
              </a:tr>
              <a:tr h="23320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2088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6623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2024-09-12T05:17:38Z</dcterms:created>
  <dcterms:modified xsi:type="dcterms:W3CDTF">2024-09-12T05:18:22Z</dcterms:modified>
</cp:coreProperties>
</file>