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70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15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1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02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4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86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9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4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47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248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14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D589E-DDA1-40CA-8833-361DEB636F6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FA1A2-464E-4B7C-BD21-A68E43A7A2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0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801737"/>
              </p:ext>
            </p:extLst>
          </p:nvPr>
        </p:nvGraphicFramePr>
        <p:xfrm>
          <a:off x="738231" y="570457"/>
          <a:ext cx="10922465" cy="5606508"/>
        </p:xfrm>
        <a:graphic>
          <a:graphicData uri="http://schemas.openxmlformats.org/drawingml/2006/table">
            <a:tbl>
              <a:tblPr/>
              <a:tblGrid>
                <a:gridCol w="2184493">
                  <a:extLst>
                    <a:ext uri="{9D8B030D-6E8A-4147-A177-3AD203B41FA5}">
                      <a16:colId xmlns:a16="http://schemas.microsoft.com/office/drawing/2014/main" val="3340171189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3055926254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840225296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3934829987"/>
                    </a:ext>
                  </a:extLst>
                </a:gridCol>
                <a:gridCol w="2184493">
                  <a:extLst>
                    <a:ext uri="{9D8B030D-6E8A-4147-A177-3AD203B41FA5}">
                      <a16:colId xmlns:a16="http://schemas.microsoft.com/office/drawing/2014/main" val="3018371811"/>
                    </a:ext>
                  </a:extLst>
                </a:gridCol>
              </a:tblGrid>
              <a:tr h="2198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7621420"/>
                  </a:ext>
                </a:extLst>
              </a:tr>
              <a:tr h="3847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09.09.2024 - 09.09.2024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2806095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4907"/>
                  </a:ext>
                </a:extLst>
              </a:tr>
              <a:tr h="87945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50 645,00 лв.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257870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696,52 лв.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347655"/>
                  </a:ext>
                </a:extLst>
              </a:tr>
              <a:tr h="21986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51 341,52 лв.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2572826"/>
                  </a:ext>
                </a:extLst>
              </a:tr>
              <a:tr h="21986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49628"/>
                  </a:ext>
                </a:extLst>
              </a:tr>
              <a:tr h="21986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2488942"/>
                  </a:ext>
                </a:extLst>
              </a:tr>
              <a:tr h="21986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694935"/>
                  </a:ext>
                </a:extLst>
              </a:tr>
              <a:tr h="21986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497073"/>
                  </a:ext>
                </a:extLst>
              </a:tr>
              <a:tr h="219863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898460"/>
                  </a:ext>
                </a:extLst>
              </a:tr>
              <a:tr h="3847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09.09.2024 - 09.09.2024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5980882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057901"/>
                  </a:ext>
                </a:extLst>
              </a:tr>
              <a:tr h="87945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50 645,00 лв.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652470"/>
                  </a:ext>
                </a:extLst>
              </a:tr>
              <a:tr h="219863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696,52 лв.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475990"/>
                  </a:ext>
                </a:extLst>
              </a:tr>
              <a:tr h="219863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51 341,52 лв.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9498115"/>
                  </a:ext>
                </a:extLst>
              </a:tr>
              <a:tr h="219863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5107701"/>
                  </a:ext>
                </a:extLst>
              </a:tr>
              <a:tr h="219863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2660" marR="42660" marT="21330" marB="213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9411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358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107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2024-09-10T05:12:59Z</dcterms:created>
  <dcterms:modified xsi:type="dcterms:W3CDTF">2024-09-10T05:13:35Z</dcterms:modified>
</cp:coreProperties>
</file>