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8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7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4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5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7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7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4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9485-4774-4425-9CEC-B6BD84AB3C2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DC22F-78CA-4024-8791-7A297B139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46284"/>
              </p:ext>
            </p:extLst>
          </p:nvPr>
        </p:nvGraphicFramePr>
        <p:xfrm>
          <a:off x="813732" y="452998"/>
          <a:ext cx="10737910" cy="5817926"/>
        </p:xfrm>
        <a:graphic>
          <a:graphicData uri="http://schemas.openxmlformats.org/drawingml/2006/table">
            <a:tbl>
              <a:tblPr/>
              <a:tblGrid>
                <a:gridCol w="2147582">
                  <a:extLst>
                    <a:ext uri="{9D8B030D-6E8A-4147-A177-3AD203B41FA5}">
                      <a16:colId xmlns:a16="http://schemas.microsoft.com/office/drawing/2014/main" val="4226837029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3687258622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3840850292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1729865552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2521978550"/>
                    </a:ext>
                  </a:extLst>
                </a:gridCol>
              </a:tblGrid>
              <a:tr h="1635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7318"/>
                  </a:ext>
                </a:extLst>
              </a:tr>
              <a:tr h="2861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05.09.2024 - 05.09.2024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954503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50115"/>
                  </a:ext>
                </a:extLst>
              </a:tr>
              <a:tr h="6541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2 635,00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672536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2 539,24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06591"/>
                  </a:ext>
                </a:extLst>
              </a:tr>
              <a:tr h="2861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95359"/>
                  </a:ext>
                </a:extLst>
              </a:tr>
              <a:tr h="1635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5 214,24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827149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102387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130265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466543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597150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4899"/>
                  </a:ext>
                </a:extLst>
              </a:tr>
              <a:tr h="2861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05.09.2024 - 05.09.2024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00320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6371"/>
                  </a:ext>
                </a:extLst>
              </a:tr>
              <a:tr h="6541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2 635,00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41865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2 509,24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57350"/>
                  </a:ext>
                </a:extLst>
              </a:tr>
              <a:tr h="2861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030006"/>
                  </a:ext>
                </a:extLst>
              </a:tr>
              <a:tr h="1635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5 184,24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552899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375351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90160"/>
                  </a:ext>
                </a:extLst>
              </a:tr>
              <a:tr h="1635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05.09.2024 - 05.09.2024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862698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85070"/>
                  </a:ext>
                </a:extLst>
              </a:tr>
              <a:tr h="1635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251705"/>
                  </a:ext>
                </a:extLst>
              </a:tr>
              <a:tr h="1635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05977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28130"/>
                  </a:ext>
                </a:extLst>
              </a:tr>
              <a:tr h="1635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35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2024-09-09T05:15:53Z</dcterms:created>
  <dcterms:modified xsi:type="dcterms:W3CDTF">2024-09-09T05:17:09Z</dcterms:modified>
</cp:coreProperties>
</file>