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4D68-9D94-4632-A39F-5B4630ABFDE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9F43-89B9-46FC-BC97-17B1CA2DA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80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4D68-9D94-4632-A39F-5B4630ABFDE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9F43-89B9-46FC-BC97-17B1CA2DA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67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4D68-9D94-4632-A39F-5B4630ABFDE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9F43-89B9-46FC-BC97-17B1CA2DA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4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4D68-9D94-4632-A39F-5B4630ABFDE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9F43-89B9-46FC-BC97-17B1CA2DA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558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4D68-9D94-4632-A39F-5B4630ABFDE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9F43-89B9-46FC-BC97-17B1CA2DA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60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4D68-9D94-4632-A39F-5B4630ABFDE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9F43-89B9-46FC-BC97-17B1CA2DA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209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4D68-9D94-4632-A39F-5B4630ABFDE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9F43-89B9-46FC-BC97-17B1CA2DA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45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4D68-9D94-4632-A39F-5B4630ABFDE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9F43-89B9-46FC-BC97-17B1CA2DA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617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4D68-9D94-4632-A39F-5B4630ABFDE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9F43-89B9-46FC-BC97-17B1CA2DA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014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4D68-9D94-4632-A39F-5B4630ABFDE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9F43-89B9-46FC-BC97-17B1CA2DA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799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4D68-9D94-4632-A39F-5B4630ABFDE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9F43-89B9-46FC-BC97-17B1CA2DA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3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44D68-9D94-4632-A39F-5B4630ABFDE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39F43-89B9-46FC-BC97-17B1CA2DA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298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275895"/>
              </p:ext>
            </p:extLst>
          </p:nvPr>
        </p:nvGraphicFramePr>
        <p:xfrm>
          <a:off x="1383525" y="1057530"/>
          <a:ext cx="9374590" cy="4366070"/>
        </p:xfrm>
        <a:graphic>
          <a:graphicData uri="http://schemas.openxmlformats.org/drawingml/2006/table">
            <a:tbl>
              <a:tblPr/>
              <a:tblGrid>
                <a:gridCol w="1874918">
                  <a:extLst>
                    <a:ext uri="{9D8B030D-6E8A-4147-A177-3AD203B41FA5}">
                      <a16:colId xmlns:a16="http://schemas.microsoft.com/office/drawing/2014/main" val="2324698846"/>
                    </a:ext>
                  </a:extLst>
                </a:gridCol>
                <a:gridCol w="2609620">
                  <a:extLst>
                    <a:ext uri="{9D8B030D-6E8A-4147-A177-3AD203B41FA5}">
                      <a16:colId xmlns:a16="http://schemas.microsoft.com/office/drawing/2014/main" val="435029997"/>
                    </a:ext>
                  </a:extLst>
                </a:gridCol>
                <a:gridCol w="1343770">
                  <a:extLst>
                    <a:ext uri="{9D8B030D-6E8A-4147-A177-3AD203B41FA5}">
                      <a16:colId xmlns:a16="http://schemas.microsoft.com/office/drawing/2014/main" val="2688039268"/>
                    </a:ext>
                  </a:extLst>
                </a:gridCol>
                <a:gridCol w="1671364">
                  <a:extLst>
                    <a:ext uri="{9D8B030D-6E8A-4147-A177-3AD203B41FA5}">
                      <a16:colId xmlns:a16="http://schemas.microsoft.com/office/drawing/2014/main" val="4211489653"/>
                    </a:ext>
                  </a:extLst>
                </a:gridCol>
                <a:gridCol w="1874918">
                  <a:extLst>
                    <a:ext uri="{9D8B030D-6E8A-4147-A177-3AD203B41FA5}">
                      <a16:colId xmlns:a16="http://schemas.microsoft.com/office/drawing/2014/main" val="1191783076"/>
                    </a:ext>
                  </a:extLst>
                </a:gridCol>
              </a:tblGrid>
              <a:tr h="19010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777302"/>
                  </a:ext>
                </a:extLst>
              </a:tr>
              <a:tr h="33299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04.09.2024 - 04.09.2024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836564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889681"/>
                  </a:ext>
                </a:extLst>
              </a:tr>
              <a:tr h="15347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22 936,87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788064"/>
                  </a:ext>
                </a:extLst>
              </a:tr>
              <a:tr h="23371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346,30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82139"/>
                  </a:ext>
                </a:extLst>
              </a:tr>
              <a:tr h="19010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23 283,17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883318"/>
                  </a:ext>
                </a:extLst>
              </a:tr>
              <a:tr h="190107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443785"/>
                  </a:ext>
                </a:extLst>
              </a:tr>
              <a:tr h="19010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20624"/>
                  </a:ext>
                </a:extLst>
              </a:tr>
              <a:tr h="33299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04.09.2024 - 04.09.2024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4403749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366988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16 011,64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394637"/>
                  </a:ext>
                </a:extLst>
              </a:tr>
              <a:tr h="24720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346,30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23260"/>
                  </a:ext>
                </a:extLst>
              </a:tr>
              <a:tr h="19010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16 357,94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17842"/>
                  </a:ext>
                </a:extLst>
              </a:tr>
              <a:tr h="190107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5065423"/>
                  </a:ext>
                </a:extLst>
              </a:tr>
              <a:tr h="190107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487054"/>
                  </a:ext>
                </a:extLst>
              </a:tr>
              <a:tr h="19010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04.09.2024 - 04.09.2024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0597514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198215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6 925,23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812436"/>
                  </a:ext>
                </a:extLst>
              </a:tr>
              <a:tr h="19010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6 925,23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660455"/>
                  </a:ext>
                </a:extLst>
              </a:tr>
              <a:tr h="190107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594561"/>
                  </a:ext>
                </a:extLst>
              </a:tr>
              <a:tr h="190107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520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9132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123</Words>
  <Application>Microsoft Office PowerPoint</Application>
  <PresentationFormat>Widescreen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2024-09-05T05:48:03Z</dcterms:created>
  <dcterms:modified xsi:type="dcterms:W3CDTF">2024-09-05T05:53:44Z</dcterms:modified>
</cp:coreProperties>
</file>