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3B006-691B-4D4A-8410-CB3947D04D32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99D3-6568-42BC-A073-3167F8568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996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3B006-691B-4D4A-8410-CB3947D04D32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99D3-6568-42BC-A073-3167F8568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096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3B006-691B-4D4A-8410-CB3947D04D32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99D3-6568-42BC-A073-3167F8568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517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3B006-691B-4D4A-8410-CB3947D04D32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99D3-6568-42BC-A073-3167F8568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84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3B006-691B-4D4A-8410-CB3947D04D32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99D3-6568-42BC-A073-3167F8568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38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3B006-691B-4D4A-8410-CB3947D04D32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99D3-6568-42BC-A073-3167F8568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783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3B006-691B-4D4A-8410-CB3947D04D32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99D3-6568-42BC-A073-3167F8568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295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3B006-691B-4D4A-8410-CB3947D04D32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99D3-6568-42BC-A073-3167F8568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17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3B006-691B-4D4A-8410-CB3947D04D32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99D3-6568-42BC-A073-3167F8568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062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3B006-691B-4D4A-8410-CB3947D04D32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99D3-6568-42BC-A073-3167F8568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765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3B006-691B-4D4A-8410-CB3947D04D32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99D3-6568-42BC-A073-3167F8568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80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3B006-691B-4D4A-8410-CB3947D04D32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C99D3-6568-42BC-A073-3167F8568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0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3.09.2024&amp;date_to=03.09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86136"/>
            <a:ext cx="9144000" cy="1655762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262303"/>
              </p:ext>
            </p:extLst>
          </p:nvPr>
        </p:nvGraphicFramePr>
        <p:xfrm>
          <a:off x="1224502" y="795126"/>
          <a:ext cx="9589270" cy="4913915"/>
        </p:xfrm>
        <a:graphic>
          <a:graphicData uri="http://schemas.openxmlformats.org/drawingml/2006/table">
            <a:tbl>
              <a:tblPr/>
              <a:tblGrid>
                <a:gridCol w="1917854">
                  <a:extLst>
                    <a:ext uri="{9D8B030D-6E8A-4147-A177-3AD203B41FA5}">
                      <a16:colId xmlns:a16="http://schemas.microsoft.com/office/drawing/2014/main" val="2675878223"/>
                    </a:ext>
                  </a:extLst>
                </a:gridCol>
                <a:gridCol w="109727">
                  <a:extLst>
                    <a:ext uri="{9D8B030D-6E8A-4147-A177-3AD203B41FA5}">
                      <a16:colId xmlns:a16="http://schemas.microsoft.com/office/drawing/2014/main" val="47121455"/>
                    </a:ext>
                  </a:extLst>
                </a:gridCol>
                <a:gridCol w="2345635">
                  <a:extLst>
                    <a:ext uri="{9D8B030D-6E8A-4147-A177-3AD203B41FA5}">
                      <a16:colId xmlns:a16="http://schemas.microsoft.com/office/drawing/2014/main" val="689370218"/>
                    </a:ext>
                  </a:extLst>
                </a:gridCol>
                <a:gridCol w="1669774">
                  <a:extLst>
                    <a:ext uri="{9D8B030D-6E8A-4147-A177-3AD203B41FA5}">
                      <a16:colId xmlns:a16="http://schemas.microsoft.com/office/drawing/2014/main" val="1860647182"/>
                    </a:ext>
                  </a:extLst>
                </a:gridCol>
                <a:gridCol w="1628426">
                  <a:extLst>
                    <a:ext uri="{9D8B030D-6E8A-4147-A177-3AD203B41FA5}">
                      <a16:colId xmlns:a16="http://schemas.microsoft.com/office/drawing/2014/main" val="2707729040"/>
                    </a:ext>
                  </a:extLst>
                </a:gridCol>
                <a:gridCol w="1917854">
                  <a:extLst>
                    <a:ext uri="{9D8B030D-6E8A-4147-A177-3AD203B41FA5}">
                      <a16:colId xmlns:a16="http://schemas.microsoft.com/office/drawing/2014/main" val="3132740163"/>
                    </a:ext>
                  </a:extLst>
                </a:gridCol>
              </a:tblGrid>
              <a:tr h="171823">
                <a:tc gridSpan="6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875520"/>
                  </a:ext>
                </a:extLst>
              </a:tr>
              <a:tr h="270282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03.09.2024 - 03.09.2024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0503496"/>
                  </a:ext>
                </a:extLst>
              </a:tr>
              <a:tr h="171823"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675748"/>
                  </a:ext>
                </a:extLst>
              </a:tr>
              <a:tr h="171823">
                <a:tc gridSpan="2"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84 110,32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707046"/>
                  </a:ext>
                </a:extLst>
              </a:tr>
              <a:tr h="171823">
                <a:tc gridSpan="2"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4 110,32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917251"/>
                  </a:ext>
                </a:extLst>
              </a:tr>
              <a:tr h="224504">
                <a:tc gridSpan="2"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80 000,00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619100"/>
                  </a:ext>
                </a:extLst>
              </a:tr>
              <a:tr h="171823">
                <a:tc gridSpan="6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139997"/>
                  </a:ext>
                </a:extLst>
              </a:tr>
              <a:tr h="171823">
                <a:tc gridSpan="6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891827"/>
                  </a:ext>
                </a:extLst>
              </a:tr>
              <a:tr h="171823">
                <a:tc gridSpan="6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807853"/>
                  </a:ext>
                </a:extLst>
              </a:tr>
              <a:tr h="270282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03.09.2024 - 03.09.2024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29300"/>
                  </a:ext>
                </a:extLst>
              </a:tr>
              <a:tr h="17182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365932"/>
                  </a:ext>
                </a:extLst>
              </a:tr>
              <a:tr h="17182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694738"/>
                  </a:ext>
                </a:extLst>
              </a:tr>
              <a:tr h="171823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482070"/>
                  </a:ext>
                </a:extLst>
              </a:tr>
              <a:tr h="270282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03.09.2024 - 03.09.2024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822660"/>
                  </a:ext>
                </a:extLst>
              </a:tr>
              <a:tr h="17182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593861"/>
                  </a:ext>
                </a:extLst>
              </a:tr>
              <a:tr h="17182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57162"/>
                  </a:ext>
                </a:extLst>
              </a:tr>
              <a:tr h="171823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134576"/>
                  </a:ext>
                </a:extLst>
              </a:tr>
              <a:tr h="171823">
                <a:tc gridSpan="3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03.09.2024 - 03.09.2024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228944"/>
                  </a:ext>
                </a:extLst>
              </a:tr>
              <a:tr h="17182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765896"/>
                  </a:ext>
                </a:extLst>
              </a:tr>
              <a:tr h="17182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142892"/>
                  </a:ext>
                </a:extLst>
              </a:tr>
              <a:tr h="171823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655511"/>
                  </a:ext>
                </a:extLst>
              </a:tr>
              <a:tr h="171823">
                <a:tc gridSpan="3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03.09.2024 - 03.09.2024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517156"/>
                  </a:ext>
                </a:extLst>
              </a:tr>
              <a:tr h="17182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034723"/>
                  </a:ext>
                </a:extLst>
              </a:tr>
              <a:tr h="17182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84 110,32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64627"/>
                  </a:ext>
                </a:extLst>
              </a:tr>
              <a:tr h="17182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4 110,32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517546"/>
                  </a:ext>
                </a:extLst>
              </a:tr>
              <a:tr h="27028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80 000,00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405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248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162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2024-09-04T05:57:37Z</dcterms:created>
  <dcterms:modified xsi:type="dcterms:W3CDTF">2024-09-04T06:02:24Z</dcterms:modified>
</cp:coreProperties>
</file>