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507D-79C4-4F3D-9DA7-9C472D1DABF2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AC879-9F17-43F4-941E-F4052C3DD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787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507D-79C4-4F3D-9DA7-9C472D1DABF2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AC879-9F17-43F4-941E-F4052C3DD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724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507D-79C4-4F3D-9DA7-9C472D1DABF2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AC879-9F17-43F4-941E-F4052C3DD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531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507D-79C4-4F3D-9DA7-9C472D1DABF2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AC879-9F17-43F4-941E-F4052C3DD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7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507D-79C4-4F3D-9DA7-9C472D1DABF2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AC879-9F17-43F4-941E-F4052C3DD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282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507D-79C4-4F3D-9DA7-9C472D1DABF2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AC879-9F17-43F4-941E-F4052C3DD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157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507D-79C4-4F3D-9DA7-9C472D1DABF2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AC879-9F17-43F4-941E-F4052C3DD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363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507D-79C4-4F3D-9DA7-9C472D1DABF2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AC879-9F17-43F4-941E-F4052C3DD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30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507D-79C4-4F3D-9DA7-9C472D1DABF2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AC879-9F17-43F4-941E-F4052C3DD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941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507D-79C4-4F3D-9DA7-9C472D1DABF2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AC879-9F17-43F4-941E-F4052C3DD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009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507D-79C4-4F3D-9DA7-9C472D1DABF2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AC879-9F17-43F4-941E-F4052C3DD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972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4507D-79C4-4F3D-9DA7-9C472D1DABF2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AC879-9F17-43F4-941E-F4052C3DD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916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387068"/>
              </p:ext>
            </p:extLst>
          </p:nvPr>
        </p:nvGraphicFramePr>
        <p:xfrm>
          <a:off x="993915" y="1025713"/>
          <a:ext cx="9939130" cy="4309609"/>
        </p:xfrm>
        <a:graphic>
          <a:graphicData uri="http://schemas.openxmlformats.org/drawingml/2006/table">
            <a:tbl>
              <a:tblPr/>
              <a:tblGrid>
                <a:gridCol w="1987826">
                  <a:extLst>
                    <a:ext uri="{9D8B030D-6E8A-4147-A177-3AD203B41FA5}">
                      <a16:colId xmlns:a16="http://schemas.microsoft.com/office/drawing/2014/main" val="981398458"/>
                    </a:ext>
                  </a:extLst>
                </a:gridCol>
                <a:gridCol w="2552367">
                  <a:extLst>
                    <a:ext uri="{9D8B030D-6E8A-4147-A177-3AD203B41FA5}">
                      <a16:colId xmlns:a16="http://schemas.microsoft.com/office/drawing/2014/main" val="929040334"/>
                    </a:ext>
                  </a:extLst>
                </a:gridCol>
                <a:gridCol w="1717482">
                  <a:extLst>
                    <a:ext uri="{9D8B030D-6E8A-4147-A177-3AD203B41FA5}">
                      <a16:colId xmlns:a16="http://schemas.microsoft.com/office/drawing/2014/main" val="3841883166"/>
                    </a:ext>
                  </a:extLst>
                </a:gridCol>
                <a:gridCol w="1693629">
                  <a:extLst>
                    <a:ext uri="{9D8B030D-6E8A-4147-A177-3AD203B41FA5}">
                      <a16:colId xmlns:a16="http://schemas.microsoft.com/office/drawing/2014/main" val="1634776117"/>
                    </a:ext>
                  </a:extLst>
                </a:gridCol>
                <a:gridCol w="1987826">
                  <a:extLst>
                    <a:ext uri="{9D8B030D-6E8A-4147-A177-3AD203B41FA5}">
                      <a16:colId xmlns:a16="http://schemas.microsoft.com/office/drawing/2014/main" val="2707172711"/>
                    </a:ext>
                  </a:extLst>
                </a:gridCol>
              </a:tblGrid>
              <a:tr h="26033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142515"/>
                  </a:ext>
                </a:extLst>
              </a:tr>
              <a:tr h="45558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02.09.2024 - 02.09.2024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4281507"/>
                  </a:ext>
                </a:extLst>
              </a:tr>
              <a:tr h="26033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5805498"/>
                  </a:ext>
                </a:extLst>
              </a:tr>
              <a:tr h="26033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900,00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517134"/>
                  </a:ext>
                </a:extLst>
              </a:tr>
              <a:tr h="28203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1 354,00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743229"/>
                  </a:ext>
                </a:extLst>
              </a:tr>
              <a:tr h="26033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2 254,00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2851"/>
                  </a:ext>
                </a:extLst>
              </a:tr>
              <a:tr h="260335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474635"/>
                  </a:ext>
                </a:extLst>
              </a:tr>
              <a:tr h="26033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1931809"/>
                  </a:ext>
                </a:extLst>
              </a:tr>
              <a:tr h="45558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02.09.2024 - 02.09.2024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749260"/>
                  </a:ext>
                </a:extLst>
              </a:tr>
              <a:tr h="26033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534398"/>
                  </a:ext>
                </a:extLst>
              </a:tr>
              <a:tr h="26033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900,00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878536"/>
                  </a:ext>
                </a:extLst>
              </a:tr>
              <a:tr h="25271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1 354,00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3392630"/>
                  </a:ext>
                </a:extLst>
              </a:tr>
              <a:tr h="26033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2 254,00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388521"/>
                  </a:ext>
                </a:extLst>
              </a:tr>
              <a:tr h="260335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583549"/>
                  </a:ext>
                </a:extLst>
              </a:tr>
              <a:tr h="260335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3251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8356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93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2</cp:revision>
  <dcterms:created xsi:type="dcterms:W3CDTF">2024-09-03T05:43:24Z</dcterms:created>
  <dcterms:modified xsi:type="dcterms:W3CDTF">2024-09-03T05:53:06Z</dcterms:modified>
</cp:coreProperties>
</file>