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1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6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8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46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9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5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5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3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8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74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4D2A3-F9AA-4F52-8A4B-4ACB510B3C26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68FBB-E3C9-4A75-8E10-0A9F3585E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4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150469"/>
              </p:ext>
            </p:extLst>
          </p:nvPr>
        </p:nvGraphicFramePr>
        <p:xfrm>
          <a:off x="1001867" y="842849"/>
          <a:ext cx="10010690" cy="5644745"/>
        </p:xfrm>
        <a:graphic>
          <a:graphicData uri="http://schemas.openxmlformats.org/drawingml/2006/table">
            <a:tbl>
              <a:tblPr/>
              <a:tblGrid>
                <a:gridCol w="2002138">
                  <a:extLst>
                    <a:ext uri="{9D8B030D-6E8A-4147-A177-3AD203B41FA5}">
                      <a16:colId xmlns:a16="http://schemas.microsoft.com/office/drawing/2014/main" val="3430435670"/>
                    </a:ext>
                  </a:extLst>
                </a:gridCol>
                <a:gridCol w="3500162">
                  <a:extLst>
                    <a:ext uri="{9D8B030D-6E8A-4147-A177-3AD203B41FA5}">
                      <a16:colId xmlns:a16="http://schemas.microsoft.com/office/drawing/2014/main" val="2213814700"/>
                    </a:ext>
                  </a:extLst>
                </a:gridCol>
                <a:gridCol w="771276">
                  <a:extLst>
                    <a:ext uri="{9D8B030D-6E8A-4147-A177-3AD203B41FA5}">
                      <a16:colId xmlns:a16="http://schemas.microsoft.com/office/drawing/2014/main" val="578688428"/>
                    </a:ext>
                  </a:extLst>
                </a:gridCol>
                <a:gridCol w="1876508">
                  <a:extLst>
                    <a:ext uri="{9D8B030D-6E8A-4147-A177-3AD203B41FA5}">
                      <a16:colId xmlns:a16="http://schemas.microsoft.com/office/drawing/2014/main" val="3838089763"/>
                    </a:ext>
                  </a:extLst>
                </a:gridCol>
                <a:gridCol w="1860606">
                  <a:extLst>
                    <a:ext uri="{9D8B030D-6E8A-4147-A177-3AD203B41FA5}">
                      <a16:colId xmlns:a16="http://schemas.microsoft.com/office/drawing/2014/main" val="446981245"/>
                    </a:ext>
                  </a:extLst>
                </a:gridCol>
              </a:tblGrid>
              <a:tr h="16791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577732"/>
                  </a:ext>
                </a:extLst>
              </a:tr>
              <a:tr h="29384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29.08.2024 - 29.08.2024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212053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519261"/>
                  </a:ext>
                </a:extLst>
              </a:tr>
              <a:tr h="31999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40 103,22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391377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10,03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447649"/>
                  </a:ext>
                </a:extLst>
              </a:tr>
              <a:tr h="22840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050477"/>
                  </a:ext>
                </a:extLst>
              </a:tr>
              <a:tr h="16791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40 303,25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070263"/>
                  </a:ext>
                </a:extLst>
              </a:tr>
              <a:tr h="16791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415579"/>
                  </a:ext>
                </a:extLst>
              </a:tr>
              <a:tr h="16791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30509"/>
                  </a:ext>
                </a:extLst>
              </a:tr>
              <a:tr h="29384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29.08.2024 - 29.08.2024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18685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53801"/>
                  </a:ext>
                </a:extLst>
              </a:tr>
              <a:tr h="2417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10,03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22246"/>
                  </a:ext>
                </a:extLst>
              </a:tr>
              <a:tr h="25797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946997"/>
                  </a:ext>
                </a:extLst>
              </a:tr>
              <a:tr h="16791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200,03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682881"/>
                  </a:ext>
                </a:extLst>
              </a:tr>
              <a:tr h="16791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162484"/>
                  </a:ext>
                </a:extLst>
              </a:tr>
              <a:tr h="16791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873672"/>
                  </a:ext>
                </a:extLst>
              </a:tr>
              <a:tr h="16791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29.08.2024 - 29.08.2024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91111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17443"/>
                  </a:ext>
                </a:extLst>
              </a:tr>
              <a:tr h="3218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40 103,22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10098"/>
                  </a:ext>
                </a:extLst>
              </a:tr>
              <a:tr h="23853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40 103,22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226045"/>
                  </a:ext>
                </a:extLst>
              </a:tr>
              <a:tr h="16791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63583"/>
                  </a:ext>
                </a:extLst>
              </a:tr>
              <a:tr h="167913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089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080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152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2024-08-30T06:28:56Z</dcterms:created>
  <dcterms:modified xsi:type="dcterms:W3CDTF">2024-08-30T06:36:23Z</dcterms:modified>
</cp:coreProperties>
</file>