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C9A6-B575-4AFF-9539-CA6D6E45F276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0E1E-1F4C-42BF-8B0E-38209DDA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4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C9A6-B575-4AFF-9539-CA6D6E45F276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0E1E-1F4C-42BF-8B0E-38209DDA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11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C9A6-B575-4AFF-9539-CA6D6E45F276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0E1E-1F4C-42BF-8B0E-38209DDA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C9A6-B575-4AFF-9539-CA6D6E45F276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0E1E-1F4C-42BF-8B0E-38209DDA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C9A6-B575-4AFF-9539-CA6D6E45F276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0E1E-1F4C-42BF-8B0E-38209DDA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24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C9A6-B575-4AFF-9539-CA6D6E45F276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0E1E-1F4C-42BF-8B0E-38209DDA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4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C9A6-B575-4AFF-9539-CA6D6E45F276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0E1E-1F4C-42BF-8B0E-38209DDA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19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C9A6-B575-4AFF-9539-CA6D6E45F276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0E1E-1F4C-42BF-8B0E-38209DDA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050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C9A6-B575-4AFF-9539-CA6D6E45F276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0E1E-1F4C-42BF-8B0E-38209DDA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3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C9A6-B575-4AFF-9539-CA6D6E45F276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0E1E-1F4C-42BF-8B0E-38209DDA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645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C9A6-B575-4AFF-9539-CA6D6E45F276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0E1E-1F4C-42BF-8B0E-38209DDA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7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BC9A6-B575-4AFF-9539-CA6D6E45F276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00E1E-1F4C-42BF-8B0E-38209DDAF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3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8.08.2024&amp;date_to=28.08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85837"/>
              </p:ext>
            </p:extLst>
          </p:nvPr>
        </p:nvGraphicFramePr>
        <p:xfrm>
          <a:off x="985960" y="1034264"/>
          <a:ext cx="9748302" cy="4676531"/>
        </p:xfrm>
        <a:graphic>
          <a:graphicData uri="http://schemas.openxmlformats.org/drawingml/2006/table">
            <a:tbl>
              <a:tblPr/>
              <a:tblGrid>
                <a:gridCol w="2068723">
                  <a:extLst>
                    <a:ext uri="{9D8B030D-6E8A-4147-A177-3AD203B41FA5}">
                      <a16:colId xmlns:a16="http://schemas.microsoft.com/office/drawing/2014/main" val="4207930448"/>
                    </a:ext>
                  </a:extLst>
                </a:gridCol>
                <a:gridCol w="2321733">
                  <a:extLst>
                    <a:ext uri="{9D8B030D-6E8A-4147-A177-3AD203B41FA5}">
                      <a16:colId xmlns:a16="http://schemas.microsoft.com/office/drawing/2014/main" val="1843043878"/>
                    </a:ext>
                  </a:extLst>
                </a:gridCol>
                <a:gridCol w="2116680">
                  <a:extLst>
                    <a:ext uri="{9D8B030D-6E8A-4147-A177-3AD203B41FA5}">
                      <a16:colId xmlns:a16="http://schemas.microsoft.com/office/drawing/2014/main" val="3250307659"/>
                    </a:ext>
                  </a:extLst>
                </a:gridCol>
                <a:gridCol w="1767759">
                  <a:extLst>
                    <a:ext uri="{9D8B030D-6E8A-4147-A177-3AD203B41FA5}">
                      <a16:colId xmlns:a16="http://schemas.microsoft.com/office/drawing/2014/main" val="1039935688"/>
                    </a:ext>
                  </a:extLst>
                </a:gridCol>
                <a:gridCol w="1473407">
                  <a:extLst>
                    <a:ext uri="{9D8B030D-6E8A-4147-A177-3AD203B41FA5}">
                      <a16:colId xmlns:a16="http://schemas.microsoft.com/office/drawing/2014/main" val="1613060185"/>
                    </a:ext>
                  </a:extLst>
                </a:gridCol>
              </a:tblGrid>
              <a:tr h="2067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716369"/>
                  </a:ext>
                </a:extLst>
              </a:tr>
              <a:tr h="25194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28.08.2024 - 28.08.2024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866192"/>
                  </a:ext>
                </a:extLst>
              </a:tr>
              <a:tr h="14394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573462"/>
                  </a:ext>
                </a:extLst>
              </a:tr>
              <a:tr h="223927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1 691,83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480165"/>
                  </a:ext>
                </a:extLst>
              </a:tr>
              <a:tr h="14394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498,55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230300"/>
                  </a:ext>
                </a:extLst>
              </a:tr>
              <a:tr h="2519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1 193,28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250004"/>
                  </a:ext>
                </a:extLst>
              </a:tr>
              <a:tr h="143941">
                <a:tc gridSpan="5">
                  <a:txBody>
                    <a:bodyPr/>
                    <a:lstStyle/>
                    <a:p>
                      <a:pPr algn="ctr"/>
                      <a:endParaRPr lang="bg-BG" sz="900" b="1" dirty="0" smtClean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bg-BG" sz="900" b="1" dirty="0" smtClean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бюджетни организации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486551"/>
                  </a:ext>
                </a:extLst>
              </a:tr>
              <a:tr h="25194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28.08.2024 - 28.08.2024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136924"/>
                  </a:ext>
                </a:extLst>
              </a:tr>
              <a:tr h="14394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22518"/>
                  </a:ext>
                </a:extLst>
              </a:tr>
              <a:tr h="14394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884948"/>
                  </a:ext>
                </a:extLst>
              </a:tr>
              <a:tr h="14394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279258"/>
                  </a:ext>
                </a:extLst>
              </a:tr>
              <a:tr h="25194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28.08.2024 - 28.08.2024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8889390"/>
                  </a:ext>
                </a:extLst>
              </a:tr>
              <a:tr h="14394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960736"/>
                  </a:ext>
                </a:extLst>
              </a:tr>
              <a:tr h="14394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1 691,83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85027"/>
                  </a:ext>
                </a:extLst>
              </a:tr>
              <a:tr h="14394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498,55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641980"/>
                  </a:ext>
                </a:extLst>
              </a:tr>
              <a:tr h="25194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1 193,28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544507"/>
                  </a:ext>
                </a:extLst>
              </a:tr>
              <a:tr h="14394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193364"/>
                  </a:ext>
                </a:extLst>
              </a:tr>
              <a:tr h="14394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28.08.2024 - 28.08.2024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620219"/>
                  </a:ext>
                </a:extLst>
              </a:tr>
              <a:tr h="14394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857693"/>
                  </a:ext>
                </a:extLst>
              </a:tr>
              <a:tr h="14394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13104"/>
                  </a:ext>
                </a:extLst>
              </a:tr>
              <a:tr h="14394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65430"/>
                  </a:ext>
                </a:extLst>
              </a:tr>
              <a:tr h="14394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28.08.2024 - 28.08.2024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661081"/>
                  </a:ext>
                </a:extLst>
              </a:tr>
              <a:tr h="14394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454372"/>
                  </a:ext>
                </a:extLst>
              </a:tr>
              <a:tr h="14394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211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771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155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6</cp:revision>
  <dcterms:created xsi:type="dcterms:W3CDTF">2024-08-29T06:09:55Z</dcterms:created>
  <dcterms:modified xsi:type="dcterms:W3CDTF">2024-08-29T06:38:06Z</dcterms:modified>
</cp:coreProperties>
</file>