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4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0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03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6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04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0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5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7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98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44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DE648-EAB5-4948-B2BB-5C0A665785ED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80B10-8EF7-4E2A-AD1F-D027CEC31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5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7.08.2024&amp;date_to=27.08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263782"/>
              </p:ext>
            </p:extLst>
          </p:nvPr>
        </p:nvGraphicFramePr>
        <p:xfrm>
          <a:off x="1097280" y="1122359"/>
          <a:ext cx="10066352" cy="4535368"/>
        </p:xfrm>
        <a:graphic>
          <a:graphicData uri="http://schemas.openxmlformats.org/drawingml/2006/table">
            <a:tbl>
              <a:tblPr/>
              <a:tblGrid>
                <a:gridCol w="1981464">
                  <a:extLst>
                    <a:ext uri="{9D8B030D-6E8A-4147-A177-3AD203B41FA5}">
                      <a16:colId xmlns:a16="http://schemas.microsoft.com/office/drawing/2014/main" val="2037581000"/>
                    </a:ext>
                  </a:extLst>
                </a:gridCol>
                <a:gridCol w="2630293">
                  <a:extLst>
                    <a:ext uri="{9D8B030D-6E8A-4147-A177-3AD203B41FA5}">
                      <a16:colId xmlns:a16="http://schemas.microsoft.com/office/drawing/2014/main" val="4187504741"/>
                    </a:ext>
                  </a:extLst>
                </a:gridCol>
                <a:gridCol w="1412151">
                  <a:extLst>
                    <a:ext uri="{9D8B030D-6E8A-4147-A177-3AD203B41FA5}">
                      <a16:colId xmlns:a16="http://schemas.microsoft.com/office/drawing/2014/main" val="141399028"/>
                    </a:ext>
                  </a:extLst>
                </a:gridCol>
                <a:gridCol w="2021222">
                  <a:extLst>
                    <a:ext uri="{9D8B030D-6E8A-4147-A177-3AD203B41FA5}">
                      <a16:colId xmlns:a16="http://schemas.microsoft.com/office/drawing/2014/main" val="3928910449"/>
                    </a:ext>
                  </a:extLst>
                </a:gridCol>
                <a:gridCol w="2021222">
                  <a:extLst>
                    <a:ext uri="{9D8B030D-6E8A-4147-A177-3AD203B41FA5}">
                      <a16:colId xmlns:a16="http://schemas.microsoft.com/office/drawing/2014/main" val="4213683971"/>
                    </a:ext>
                  </a:extLst>
                </a:gridCol>
              </a:tblGrid>
              <a:tr h="1520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213958"/>
                  </a:ext>
                </a:extLst>
              </a:tr>
              <a:tr h="26603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27.08.2024 - 27.08.2024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130041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089482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11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5 263,30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056838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11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5 263,30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567205"/>
                  </a:ext>
                </a:extLst>
              </a:tr>
              <a:tr h="1520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611862"/>
                  </a:ext>
                </a:extLst>
              </a:tr>
              <a:tr h="1520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43168"/>
                  </a:ext>
                </a:extLst>
              </a:tr>
              <a:tr h="1520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735626"/>
                  </a:ext>
                </a:extLst>
              </a:tr>
              <a:tr h="26603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27.08.2024 - 27.08.2024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259259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533710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3527064"/>
                  </a:ext>
                </a:extLst>
              </a:tr>
              <a:tr h="1520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896339"/>
                  </a:ext>
                </a:extLst>
              </a:tr>
              <a:tr h="26603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074********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27.08.2024 - 27.08.2024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877115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313922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73514"/>
                  </a:ext>
                </a:extLst>
              </a:tr>
              <a:tr h="1520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1457738"/>
                  </a:ext>
                </a:extLst>
              </a:tr>
              <a:tr h="15201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074*********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27.08.2024 - 27.08.2024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680595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187490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10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4 543,30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68842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10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 4 543,30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888295"/>
                  </a:ext>
                </a:extLst>
              </a:tr>
              <a:tr h="152018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896746"/>
                  </a:ext>
                </a:extLst>
              </a:tr>
              <a:tr h="15201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074********)</a:t>
                      </a:r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27.08.2024 - 27.08.2024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6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961314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44201"/>
                  </a:ext>
                </a:extLst>
              </a:tr>
              <a:tr h="13513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 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Общо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720,00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979176"/>
                  </a:ext>
                </a:extLst>
              </a:tr>
              <a:tr h="152018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 1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 720,00 лв.</a:t>
                      </a: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717" marR="32717" marT="16358" marB="1635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132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7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150</Words>
  <Application>Microsoft Office PowerPoint</Application>
  <PresentationFormat>Widescreen</PresentationFormat>
  <Paragraphs>66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2024-08-28T05:58:16Z</dcterms:created>
  <dcterms:modified xsi:type="dcterms:W3CDTF">2024-08-28T06:02:34Z</dcterms:modified>
</cp:coreProperties>
</file>