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5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9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9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9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2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2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8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2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3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0AE63-2CCB-4B2C-ADC0-832536CF16A8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ED295-3241-4413-9BD4-B3EF00D94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28826"/>
              </p:ext>
            </p:extLst>
          </p:nvPr>
        </p:nvGraphicFramePr>
        <p:xfrm>
          <a:off x="620786" y="511721"/>
          <a:ext cx="10796630" cy="5693161"/>
        </p:xfrm>
        <a:graphic>
          <a:graphicData uri="http://schemas.openxmlformats.org/drawingml/2006/table">
            <a:tbl>
              <a:tblPr/>
              <a:tblGrid>
                <a:gridCol w="2159326">
                  <a:extLst>
                    <a:ext uri="{9D8B030D-6E8A-4147-A177-3AD203B41FA5}">
                      <a16:colId xmlns:a16="http://schemas.microsoft.com/office/drawing/2014/main" val="3363409333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2699338536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2761483854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1895015907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3812393558"/>
                    </a:ext>
                  </a:extLst>
                </a:gridCol>
              </a:tblGrid>
              <a:tr h="3398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798693"/>
                  </a:ext>
                </a:extLst>
              </a:tr>
              <a:tr h="5957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22.08.2024 - 22.08.2024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909112"/>
                  </a:ext>
                </a:extLst>
              </a:tr>
              <a:tr h="3398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95632"/>
                  </a:ext>
                </a:extLst>
              </a:tr>
              <a:tr h="3398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377,24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934235"/>
                  </a:ext>
                </a:extLst>
              </a:tr>
              <a:tr h="33982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377,24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501984"/>
                  </a:ext>
                </a:extLst>
              </a:tr>
              <a:tr h="33982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939038"/>
                  </a:ext>
                </a:extLst>
              </a:tr>
              <a:tr h="33982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285849"/>
                  </a:ext>
                </a:extLst>
              </a:tr>
              <a:tr h="33982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983733"/>
                  </a:ext>
                </a:extLst>
              </a:tr>
              <a:tr h="33982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318856"/>
                  </a:ext>
                </a:extLst>
              </a:tr>
              <a:tr h="3398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382966"/>
                  </a:ext>
                </a:extLst>
              </a:tr>
              <a:tr h="33982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22.08.2024 - 22.08.2024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079987"/>
                  </a:ext>
                </a:extLst>
              </a:tr>
              <a:tr h="3398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9471"/>
                  </a:ext>
                </a:extLst>
              </a:tr>
              <a:tr h="3398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377,24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589420"/>
                  </a:ext>
                </a:extLst>
              </a:tr>
              <a:tr h="33982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377,24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62720"/>
                  </a:ext>
                </a:extLst>
              </a:tr>
              <a:tr h="33982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902856"/>
                  </a:ext>
                </a:extLst>
              </a:tr>
              <a:tr h="33982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640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245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2024-08-23T05:25:40Z</dcterms:created>
  <dcterms:modified xsi:type="dcterms:W3CDTF">2024-08-23T05:26:19Z</dcterms:modified>
</cp:coreProperties>
</file>