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8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4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3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6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1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3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6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7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5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F01CD-F6CF-484F-87F2-010692A9EFBD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0B4D-0051-466D-8997-722B0741B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9756"/>
              </p:ext>
            </p:extLst>
          </p:nvPr>
        </p:nvGraphicFramePr>
        <p:xfrm>
          <a:off x="1090567" y="696285"/>
          <a:ext cx="10284905" cy="5480682"/>
        </p:xfrm>
        <a:graphic>
          <a:graphicData uri="http://schemas.openxmlformats.org/drawingml/2006/table">
            <a:tbl>
              <a:tblPr/>
              <a:tblGrid>
                <a:gridCol w="2056981">
                  <a:extLst>
                    <a:ext uri="{9D8B030D-6E8A-4147-A177-3AD203B41FA5}">
                      <a16:colId xmlns:a16="http://schemas.microsoft.com/office/drawing/2014/main" val="690858508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1789484302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2790869660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2643262806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3623376691"/>
                    </a:ext>
                  </a:extLst>
                </a:gridCol>
              </a:tblGrid>
              <a:tr h="1889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53826"/>
                  </a:ext>
                </a:extLst>
              </a:tr>
              <a:tr h="33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20.08.2024 - 20.08.2024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17906"/>
                  </a:ext>
                </a:extLst>
              </a:tr>
              <a:tr h="1889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52615"/>
                  </a:ext>
                </a:extLst>
              </a:tr>
              <a:tr h="75595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1 769,13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765858"/>
                  </a:ext>
                </a:extLst>
              </a:tr>
              <a:tr h="1889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1 406,24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7789"/>
                  </a:ext>
                </a:extLst>
              </a:tr>
              <a:tr h="3307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17 326,67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590949"/>
                  </a:ext>
                </a:extLst>
              </a:tr>
              <a:tr h="1889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20 502,04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963442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48380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92560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421339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424987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22264"/>
                  </a:ext>
                </a:extLst>
              </a:tr>
              <a:tr h="33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20.08.2024 - 20.08.2024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12859"/>
                  </a:ext>
                </a:extLst>
              </a:tr>
              <a:tr h="1889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923915"/>
                  </a:ext>
                </a:extLst>
              </a:tr>
              <a:tr h="7559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1 769,13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054022"/>
                  </a:ext>
                </a:extLst>
              </a:tr>
              <a:tr h="1889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1 406,24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113785"/>
                  </a:ext>
                </a:extLst>
              </a:tr>
              <a:tr h="3307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17 326,67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04432"/>
                  </a:ext>
                </a:extLst>
              </a:tr>
              <a:tr h="1889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20 502,04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15660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55891"/>
                  </a:ext>
                </a:extLst>
              </a:tr>
              <a:tr h="188989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3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21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2024-08-21T05:14:31Z</dcterms:created>
  <dcterms:modified xsi:type="dcterms:W3CDTF">2024-08-21T05:15:13Z</dcterms:modified>
</cp:coreProperties>
</file>