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7BC80-35CD-4BAE-8235-42B598B4653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B007C-3ECD-4843-9893-770165821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107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7BC80-35CD-4BAE-8235-42B598B4653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B007C-3ECD-4843-9893-770165821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788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7BC80-35CD-4BAE-8235-42B598B4653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B007C-3ECD-4843-9893-770165821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8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7BC80-35CD-4BAE-8235-42B598B4653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B007C-3ECD-4843-9893-770165821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33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7BC80-35CD-4BAE-8235-42B598B4653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B007C-3ECD-4843-9893-770165821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547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7BC80-35CD-4BAE-8235-42B598B4653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B007C-3ECD-4843-9893-770165821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456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7BC80-35CD-4BAE-8235-42B598B4653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B007C-3ECD-4843-9893-770165821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210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7BC80-35CD-4BAE-8235-42B598B4653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B007C-3ECD-4843-9893-770165821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439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7BC80-35CD-4BAE-8235-42B598B4653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B007C-3ECD-4843-9893-770165821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59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7BC80-35CD-4BAE-8235-42B598B4653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B007C-3ECD-4843-9893-770165821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114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7BC80-35CD-4BAE-8235-42B598B4653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B007C-3ECD-4843-9893-770165821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34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7BC80-35CD-4BAE-8235-42B598B4653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B007C-3ECD-4843-9893-770165821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199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209828"/>
              </p:ext>
            </p:extLst>
          </p:nvPr>
        </p:nvGraphicFramePr>
        <p:xfrm>
          <a:off x="906013" y="604012"/>
          <a:ext cx="10503015" cy="5600870"/>
        </p:xfrm>
        <a:graphic>
          <a:graphicData uri="http://schemas.openxmlformats.org/drawingml/2006/table">
            <a:tbl>
              <a:tblPr/>
              <a:tblGrid>
                <a:gridCol w="2100603">
                  <a:extLst>
                    <a:ext uri="{9D8B030D-6E8A-4147-A177-3AD203B41FA5}">
                      <a16:colId xmlns:a16="http://schemas.microsoft.com/office/drawing/2014/main" val="956338861"/>
                    </a:ext>
                  </a:extLst>
                </a:gridCol>
                <a:gridCol w="2100603">
                  <a:extLst>
                    <a:ext uri="{9D8B030D-6E8A-4147-A177-3AD203B41FA5}">
                      <a16:colId xmlns:a16="http://schemas.microsoft.com/office/drawing/2014/main" val="3487135101"/>
                    </a:ext>
                  </a:extLst>
                </a:gridCol>
                <a:gridCol w="2100603">
                  <a:extLst>
                    <a:ext uri="{9D8B030D-6E8A-4147-A177-3AD203B41FA5}">
                      <a16:colId xmlns:a16="http://schemas.microsoft.com/office/drawing/2014/main" val="1759871217"/>
                    </a:ext>
                  </a:extLst>
                </a:gridCol>
                <a:gridCol w="2100603">
                  <a:extLst>
                    <a:ext uri="{9D8B030D-6E8A-4147-A177-3AD203B41FA5}">
                      <a16:colId xmlns:a16="http://schemas.microsoft.com/office/drawing/2014/main" val="2014151150"/>
                    </a:ext>
                  </a:extLst>
                </a:gridCol>
                <a:gridCol w="2100603">
                  <a:extLst>
                    <a:ext uri="{9D8B030D-6E8A-4147-A177-3AD203B41FA5}">
                      <a16:colId xmlns:a16="http://schemas.microsoft.com/office/drawing/2014/main" val="497956056"/>
                    </a:ext>
                  </a:extLst>
                </a:gridCol>
              </a:tblGrid>
              <a:tr h="33431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3732904"/>
                  </a:ext>
                </a:extLst>
              </a:tr>
              <a:tr h="58610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19.08.2024 - 19.08.2024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001653"/>
                  </a:ext>
                </a:extLst>
              </a:tr>
              <a:tr h="33431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497620"/>
                  </a:ext>
                </a:extLst>
              </a:tr>
              <a:tr h="33431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310 000,00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032511"/>
                  </a:ext>
                </a:extLst>
              </a:tr>
              <a:tr h="33431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310 000,00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107903"/>
                  </a:ext>
                </a:extLst>
              </a:tr>
              <a:tr h="33431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587475"/>
                  </a:ext>
                </a:extLst>
              </a:tr>
              <a:tr h="33431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1090686"/>
                  </a:ext>
                </a:extLst>
              </a:tr>
              <a:tr h="33431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124565"/>
                  </a:ext>
                </a:extLst>
              </a:tr>
              <a:tr h="33431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691774"/>
                  </a:ext>
                </a:extLst>
              </a:tr>
              <a:tr h="33431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885140"/>
                  </a:ext>
                </a:extLst>
              </a:tr>
              <a:tr h="33431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( 0740020001 )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19.08.2024 - 19.08.2024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6870045"/>
                  </a:ext>
                </a:extLst>
              </a:tr>
              <a:tr h="33431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9009"/>
                  </a:ext>
                </a:extLst>
              </a:tr>
              <a:tr h="33431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310 000,00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870308"/>
                  </a:ext>
                </a:extLst>
              </a:tr>
              <a:tr h="33431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310 000,00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597652"/>
                  </a:ext>
                </a:extLst>
              </a:tr>
              <a:tr h="33431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552973"/>
                  </a:ext>
                </a:extLst>
              </a:tr>
              <a:tr h="33431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524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5189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2024-08-20T05:15:03Z</dcterms:created>
  <dcterms:modified xsi:type="dcterms:W3CDTF">2024-08-20T05:15:43Z</dcterms:modified>
</cp:coreProperties>
</file>