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987-27A3-4CC6-BE2A-1EBD577198C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336B-3B6A-4605-A37B-32E589BB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62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987-27A3-4CC6-BE2A-1EBD577198C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336B-3B6A-4605-A37B-32E589BB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52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987-27A3-4CC6-BE2A-1EBD577198C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336B-3B6A-4605-A37B-32E589BB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9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987-27A3-4CC6-BE2A-1EBD577198C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336B-3B6A-4605-A37B-32E589BB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893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987-27A3-4CC6-BE2A-1EBD577198C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336B-3B6A-4605-A37B-32E589BB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8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987-27A3-4CC6-BE2A-1EBD577198C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336B-3B6A-4605-A37B-32E589BB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4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987-27A3-4CC6-BE2A-1EBD577198C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336B-3B6A-4605-A37B-32E589BB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3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987-27A3-4CC6-BE2A-1EBD577198C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336B-3B6A-4605-A37B-32E589BB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5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987-27A3-4CC6-BE2A-1EBD577198C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336B-3B6A-4605-A37B-32E589BB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9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987-27A3-4CC6-BE2A-1EBD577198C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336B-3B6A-4605-A37B-32E589BB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83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987-27A3-4CC6-BE2A-1EBD577198C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336B-3B6A-4605-A37B-32E589BB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1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0C987-27A3-4CC6-BE2A-1EBD577198C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F336B-3B6A-4605-A37B-32E589BB5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2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184419"/>
              </p:ext>
            </p:extLst>
          </p:nvPr>
        </p:nvGraphicFramePr>
        <p:xfrm>
          <a:off x="864067" y="671118"/>
          <a:ext cx="10536570" cy="5983417"/>
        </p:xfrm>
        <a:graphic>
          <a:graphicData uri="http://schemas.openxmlformats.org/drawingml/2006/table">
            <a:tbl>
              <a:tblPr/>
              <a:tblGrid>
                <a:gridCol w="2107314">
                  <a:extLst>
                    <a:ext uri="{9D8B030D-6E8A-4147-A177-3AD203B41FA5}">
                      <a16:colId xmlns:a16="http://schemas.microsoft.com/office/drawing/2014/main" val="1557519584"/>
                    </a:ext>
                  </a:extLst>
                </a:gridCol>
                <a:gridCol w="2107314">
                  <a:extLst>
                    <a:ext uri="{9D8B030D-6E8A-4147-A177-3AD203B41FA5}">
                      <a16:colId xmlns:a16="http://schemas.microsoft.com/office/drawing/2014/main" val="2101405692"/>
                    </a:ext>
                  </a:extLst>
                </a:gridCol>
                <a:gridCol w="2107314">
                  <a:extLst>
                    <a:ext uri="{9D8B030D-6E8A-4147-A177-3AD203B41FA5}">
                      <a16:colId xmlns:a16="http://schemas.microsoft.com/office/drawing/2014/main" val="2213555078"/>
                    </a:ext>
                  </a:extLst>
                </a:gridCol>
                <a:gridCol w="2107314">
                  <a:extLst>
                    <a:ext uri="{9D8B030D-6E8A-4147-A177-3AD203B41FA5}">
                      <a16:colId xmlns:a16="http://schemas.microsoft.com/office/drawing/2014/main" val="2508685468"/>
                    </a:ext>
                  </a:extLst>
                </a:gridCol>
                <a:gridCol w="2107314">
                  <a:extLst>
                    <a:ext uri="{9D8B030D-6E8A-4147-A177-3AD203B41FA5}">
                      <a16:colId xmlns:a16="http://schemas.microsoft.com/office/drawing/2014/main" val="1223086542"/>
                    </a:ext>
                  </a:extLst>
                </a:gridCol>
              </a:tblGrid>
              <a:tr h="14117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702200"/>
                  </a:ext>
                </a:extLst>
              </a:tr>
              <a:tr h="24705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16.08.2024 - 16.08.2024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888838"/>
                  </a:ext>
                </a:extLst>
              </a:tr>
              <a:tr h="14117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32129"/>
                  </a:ext>
                </a:extLst>
              </a:tr>
              <a:tr h="56470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930 774,37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878605"/>
                  </a:ext>
                </a:extLst>
              </a:tr>
              <a:tr h="14117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9 300,64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926346"/>
                  </a:ext>
                </a:extLst>
              </a:tr>
              <a:tr h="2470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28 318,49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929277"/>
                  </a:ext>
                </a:extLst>
              </a:tr>
              <a:tr h="14117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968 393,50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33924"/>
                  </a:ext>
                </a:extLst>
              </a:tr>
              <a:tr h="1411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68131"/>
                  </a:ext>
                </a:extLst>
              </a:tr>
              <a:tr h="14117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929499"/>
                  </a:ext>
                </a:extLst>
              </a:tr>
              <a:tr h="1411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016856"/>
                  </a:ext>
                </a:extLst>
              </a:tr>
              <a:tr h="14117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723348"/>
                  </a:ext>
                </a:extLst>
              </a:tr>
              <a:tr h="14117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513689"/>
                  </a:ext>
                </a:extLst>
              </a:tr>
              <a:tr h="24705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16.08.2024 - 16.08.2024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984128"/>
                  </a:ext>
                </a:extLst>
              </a:tr>
              <a:tr h="14117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822684"/>
                  </a:ext>
                </a:extLst>
              </a:tr>
              <a:tr h="56470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929 143,10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673040"/>
                  </a:ext>
                </a:extLst>
              </a:tr>
              <a:tr h="14117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9 160,48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622836"/>
                  </a:ext>
                </a:extLst>
              </a:tr>
              <a:tr h="2470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28 318,49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413426"/>
                  </a:ext>
                </a:extLst>
              </a:tr>
              <a:tr h="14117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966 622,07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679649"/>
                  </a:ext>
                </a:extLst>
              </a:tr>
              <a:tr h="1411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586781"/>
                  </a:ext>
                </a:extLst>
              </a:tr>
              <a:tr h="1411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706358"/>
                  </a:ext>
                </a:extLst>
              </a:tr>
              <a:tr h="14117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16.08.2024 - 16.08.2024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264639"/>
                  </a:ext>
                </a:extLst>
              </a:tr>
              <a:tr h="14117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815266"/>
                  </a:ext>
                </a:extLst>
              </a:tr>
              <a:tr h="56470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1 631,27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699257"/>
                  </a:ext>
                </a:extLst>
              </a:tr>
              <a:tr h="14117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140,16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551716"/>
                  </a:ext>
                </a:extLst>
              </a:tr>
              <a:tr h="14117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1 771,43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251703"/>
                  </a:ext>
                </a:extLst>
              </a:tr>
              <a:tr h="1411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068821"/>
                  </a:ext>
                </a:extLst>
              </a:tr>
              <a:tr h="1411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874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973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2024-08-19T05:09:01Z</dcterms:created>
  <dcterms:modified xsi:type="dcterms:W3CDTF">2024-08-19T05:09:47Z</dcterms:modified>
</cp:coreProperties>
</file>