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4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0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3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6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0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0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5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3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2A9B2-0F55-4F71-8035-F650C640D795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104ED-D342-4EFC-B17B-0974C2912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6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969424"/>
              </p:ext>
            </p:extLst>
          </p:nvPr>
        </p:nvGraphicFramePr>
        <p:xfrm>
          <a:off x="1023453" y="478166"/>
          <a:ext cx="10251350" cy="5952111"/>
        </p:xfrm>
        <a:graphic>
          <a:graphicData uri="http://schemas.openxmlformats.org/drawingml/2006/table">
            <a:tbl>
              <a:tblPr/>
              <a:tblGrid>
                <a:gridCol w="2050270">
                  <a:extLst>
                    <a:ext uri="{9D8B030D-6E8A-4147-A177-3AD203B41FA5}">
                      <a16:colId xmlns:a16="http://schemas.microsoft.com/office/drawing/2014/main" val="1665022023"/>
                    </a:ext>
                  </a:extLst>
                </a:gridCol>
                <a:gridCol w="2050270">
                  <a:extLst>
                    <a:ext uri="{9D8B030D-6E8A-4147-A177-3AD203B41FA5}">
                      <a16:colId xmlns:a16="http://schemas.microsoft.com/office/drawing/2014/main" val="674186958"/>
                    </a:ext>
                  </a:extLst>
                </a:gridCol>
                <a:gridCol w="2050270">
                  <a:extLst>
                    <a:ext uri="{9D8B030D-6E8A-4147-A177-3AD203B41FA5}">
                      <a16:colId xmlns:a16="http://schemas.microsoft.com/office/drawing/2014/main" val="3699611204"/>
                    </a:ext>
                  </a:extLst>
                </a:gridCol>
                <a:gridCol w="2050270">
                  <a:extLst>
                    <a:ext uri="{9D8B030D-6E8A-4147-A177-3AD203B41FA5}">
                      <a16:colId xmlns:a16="http://schemas.microsoft.com/office/drawing/2014/main" val="777286330"/>
                    </a:ext>
                  </a:extLst>
                </a:gridCol>
                <a:gridCol w="2050270">
                  <a:extLst>
                    <a:ext uri="{9D8B030D-6E8A-4147-A177-3AD203B41FA5}">
                      <a16:colId xmlns:a16="http://schemas.microsoft.com/office/drawing/2014/main" val="487948764"/>
                    </a:ext>
                  </a:extLst>
                </a:gridCol>
              </a:tblGrid>
              <a:tr h="1562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893994"/>
                  </a:ext>
                </a:extLst>
              </a:tr>
              <a:tr h="2742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15.08.2024 - 15.08.2024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637997"/>
                  </a:ext>
                </a:extLst>
              </a:tr>
              <a:tr h="15620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883697"/>
                  </a:ext>
                </a:extLst>
              </a:tr>
              <a:tr h="6282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147,84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950070"/>
                  </a:ext>
                </a:extLst>
              </a:tr>
              <a:tr h="1562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45 471,70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37579"/>
                  </a:ext>
                </a:extLst>
              </a:tr>
              <a:tr h="2742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120 200,00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887302"/>
                  </a:ext>
                </a:extLst>
              </a:tr>
              <a:tr h="15620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165 819,54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814845"/>
                  </a:ext>
                </a:extLst>
              </a:tr>
              <a:tr h="15620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567537"/>
                  </a:ext>
                </a:extLst>
              </a:tr>
              <a:tr h="15620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481412"/>
                  </a:ext>
                </a:extLst>
              </a:tr>
              <a:tr h="15620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91656"/>
                  </a:ext>
                </a:extLst>
              </a:tr>
              <a:tr h="15620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853086"/>
                  </a:ext>
                </a:extLst>
              </a:tr>
              <a:tr h="1562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00921"/>
                  </a:ext>
                </a:extLst>
              </a:tr>
              <a:tr h="2742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15.08.2024 - 15.08.2024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709320"/>
                  </a:ext>
                </a:extLst>
              </a:tr>
              <a:tr h="15620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436177"/>
                  </a:ext>
                </a:extLst>
              </a:tr>
              <a:tr h="1562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45 071,70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965625"/>
                  </a:ext>
                </a:extLst>
              </a:tr>
              <a:tr h="2742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272711"/>
                  </a:ext>
                </a:extLst>
              </a:tr>
              <a:tr h="15620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45 271,70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900013"/>
                  </a:ext>
                </a:extLst>
              </a:tr>
              <a:tr h="15620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238221"/>
                  </a:ext>
                </a:extLst>
              </a:tr>
              <a:tr h="15620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763401"/>
                  </a:ext>
                </a:extLst>
              </a:tr>
              <a:tr h="15620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15.08.2024 - 15.08.2024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969101"/>
                  </a:ext>
                </a:extLst>
              </a:tr>
              <a:tr h="15620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597371"/>
                  </a:ext>
                </a:extLst>
              </a:tr>
              <a:tr h="6282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147,84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539658"/>
                  </a:ext>
                </a:extLst>
              </a:tr>
              <a:tr h="1562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683892"/>
                  </a:ext>
                </a:extLst>
              </a:tr>
              <a:tr h="2742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120 000,00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45006"/>
                  </a:ext>
                </a:extLst>
              </a:tr>
              <a:tr h="15620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120 547,84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396777"/>
                  </a:ext>
                </a:extLst>
              </a:tr>
              <a:tr h="156203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272132"/>
                  </a:ext>
                </a:extLst>
              </a:tr>
              <a:tr h="156203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21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914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2024-08-16T05:17:37Z</dcterms:created>
  <dcterms:modified xsi:type="dcterms:W3CDTF">2024-08-16T05:18:25Z</dcterms:modified>
</cp:coreProperties>
</file>