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0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9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2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3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3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5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1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3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7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9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49179-2577-4342-865A-3F2A6D93639C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0FA1-3F25-4914-B094-450CAB2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8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00991"/>
              </p:ext>
            </p:extLst>
          </p:nvPr>
        </p:nvGraphicFramePr>
        <p:xfrm>
          <a:off x="1090567" y="570451"/>
          <a:ext cx="10444295" cy="5678071"/>
        </p:xfrm>
        <a:graphic>
          <a:graphicData uri="http://schemas.openxmlformats.org/drawingml/2006/table">
            <a:tbl>
              <a:tblPr/>
              <a:tblGrid>
                <a:gridCol w="2088859">
                  <a:extLst>
                    <a:ext uri="{9D8B030D-6E8A-4147-A177-3AD203B41FA5}">
                      <a16:colId xmlns:a16="http://schemas.microsoft.com/office/drawing/2014/main" val="1503841651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1931211495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1601447365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3496006923"/>
                    </a:ext>
                  </a:extLst>
                </a:gridCol>
                <a:gridCol w="2088859">
                  <a:extLst>
                    <a:ext uri="{9D8B030D-6E8A-4147-A177-3AD203B41FA5}">
                      <a16:colId xmlns:a16="http://schemas.microsoft.com/office/drawing/2014/main" val="387104092"/>
                    </a:ext>
                  </a:extLst>
                </a:gridCol>
              </a:tblGrid>
              <a:tr h="2288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906772"/>
                  </a:ext>
                </a:extLst>
              </a:tr>
              <a:tr h="4020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14.08.2024 - 14.08.2024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030074"/>
                  </a:ext>
                </a:extLst>
              </a:tr>
              <a:tr h="2288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375816"/>
                  </a:ext>
                </a:extLst>
              </a:tr>
              <a:tr h="921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1 844,90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401910"/>
                  </a:ext>
                </a:extLst>
              </a:tr>
              <a:tr h="2288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1 314,32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286010"/>
                  </a:ext>
                </a:extLst>
              </a:tr>
              <a:tr h="22880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3 159,22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725330"/>
                  </a:ext>
                </a:extLst>
              </a:tr>
              <a:tr h="22880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535556"/>
                  </a:ext>
                </a:extLst>
              </a:tr>
              <a:tr h="22880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377951"/>
                  </a:ext>
                </a:extLst>
              </a:tr>
              <a:tr h="22880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681331"/>
                  </a:ext>
                </a:extLst>
              </a:tr>
              <a:tr h="22880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055231"/>
                  </a:ext>
                </a:extLst>
              </a:tr>
              <a:tr h="2288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487063"/>
                  </a:ext>
                </a:extLst>
              </a:tr>
              <a:tr h="2288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( 0740020001 )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14.08.2024 - 14.08.2024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970103"/>
                  </a:ext>
                </a:extLst>
              </a:tr>
              <a:tr h="2288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320601"/>
                  </a:ext>
                </a:extLst>
              </a:tr>
              <a:tr h="921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1 844,90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358154"/>
                  </a:ext>
                </a:extLst>
              </a:tr>
              <a:tr h="2288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1 314,32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81459"/>
                  </a:ext>
                </a:extLst>
              </a:tr>
              <a:tr h="22880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3 159,22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147985"/>
                  </a:ext>
                </a:extLst>
              </a:tr>
              <a:tr h="22880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689058"/>
                  </a:ext>
                </a:extLst>
              </a:tr>
              <a:tr h="22880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04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19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2024-08-15T05:16:04Z</dcterms:created>
  <dcterms:modified xsi:type="dcterms:W3CDTF">2024-08-15T05:16:37Z</dcterms:modified>
</cp:coreProperties>
</file>