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AF06-4080-43CA-B8F4-6795AAD31E5B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AD99-E22C-4090-9598-F65C8BAE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5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AF06-4080-43CA-B8F4-6795AAD31E5B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AD99-E22C-4090-9598-F65C8BAE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30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AF06-4080-43CA-B8F4-6795AAD31E5B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AD99-E22C-4090-9598-F65C8BAE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3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AF06-4080-43CA-B8F4-6795AAD31E5B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AD99-E22C-4090-9598-F65C8BAE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7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AF06-4080-43CA-B8F4-6795AAD31E5B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AD99-E22C-4090-9598-F65C8BAE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08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AF06-4080-43CA-B8F4-6795AAD31E5B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AD99-E22C-4090-9598-F65C8BAE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32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AF06-4080-43CA-B8F4-6795AAD31E5B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AD99-E22C-4090-9598-F65C8BAE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61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AF06-4080-43CA-B8F4-6795AAD31E5B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AD99-E22C-4090-9598-F65C8BAE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5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AF06-4080-43CA-B8F4-6795AAD31E5B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AD99-E22C-4090-9598-F65C8BAE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6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AF06-4080-43CA-B8F4-6795AAD31E5B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AD99-E22C-4090-9598-F65C8BAE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EAF06-4080-43CA-B8F4-6795AAD31E5B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0AD99-E22C-4090-9598-F65C8BAE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9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EAF06-4080-43CA-B8F4-6795AAD31E5B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0AD99-E22C-4090-9598-F65C8BAE7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539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906195"/>
              </p:ext>
            </p:extLst>
          </p:nvPr>
        </p:nvGraphicFramePr>
        <p:xfrm>
          <a:off x="1023458" y="461398"/>
          <a:ext cx="10410735" cy="5814326"/>
        </p:xfrm>
        <a:graphic>
          <a:graphicData uri="http://schemas.openxmlformats.org/drawingml/2006/table">
            <a:tbl>
              <a:tblPr/>
              <a:tblGrid>
                <a:gridCol w="2082147">
                  <a:extLst>
                    <a:ext uri="{9D8B030D-6E8A-4147-A177-3AD203B41FA5}">
                      <a16:colId xmlns:a16="http://schemas.microsoft.com/office/drawing/2014/main" val="570207287"/>
                    </a:ext>
                  </a:extLst>
                </a:gridCol>
                <a:gridCol w="2082147">
                  <a:extLst>
                    <a:ext uri="{9D8B030D-6E8A-4147-A177-3AD203B41FA5}">
                      <a16:colId xmlns:a16="http://schemas.microsoft.com/office/drawing/2014/main" val="916321728"/>
                    </a:ext>
                  </a:extLst>
                </a:gridCol>
                <a:gridCol w="2082147">
                  <a:extLst>
                    <a:ext uri="{9D8B030D-6E8A-4147-A177-3AD203B41FA5}">
                      <a16:colId xmlns:a16="http://schemas.microsoft.com/office/drawing/2014/main" val="3234298851"/>
                    </a:ext>
                  </a:extLst>
                </a:gridCol>
                <a:gridCol w="2082147">
                  <a:extLst>
                    <a:ext uri="{9D8B030D-6E8A-4147-A177-3AD203B41FA5}">
                      <a16:colId xmlns:a16="http://schemas.microsoft.com/office/drawing/2014/main" val="2813135705"/>
                    </a:ext>
                  </a:extLst>
                </a:gridCol>
                <a:gridCol w="2082147">
                  <a:extLst>
                    <a:ext uri="{9D8B030D-6E8A-4147-A177-3AD203B41FA5}">
                      <a16:colId xmlns:a16="http://schemas.microsoft.com/office/drawing/2014/main" val="1616058802"/>
                    </a:ext>
                  </a:extLst>
                </a:gridCol>
              </a:tblGrid>
              <a:tr h="16330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6490893"/>
                  </a:ext>
                </a:extLst>
              </a:tr>
              <a:tr h="28577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13.08.2024 - 13.08.2024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464649"/>
                  </a:ext>
                </a:extLst>
              </a:tr>
              <a:tr h="163302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340729"/>
                  </a:ext>
                </a:extLst>
              </a:tr>
              <a:tr h="65320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3 000,00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512570"/>
                  </a:ext>
                </a:extLst>
              </a:tr>
              <a:tr h="16330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7 383,79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943780"/>
                  </a:ext>
                </a:extLst>
              </a:tr>
              <a:tr h="285778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714,35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007890"/>
                  </a:ext>
                </a:extLst>
              </a:tr>
              <a:tr h="16330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11 098,14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616122"/>
                  </a:ext>
                </a:extLst>
              </a:tr>
              <a:tr h="16330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673618"/>
                  </a:ext>
                </a:extLst>
              </a:tr>
              <a:tr h="16330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360551"/>
                  </a:ext>
                </a:extLst>
              </a:tr>
              <a:tr h="16330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19382"/>
                  </a:ext>
                </a:extLst>
              </a:tr>
              <a:tr h="16330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8856953"/>
                  </a:ext>
                </a:extLst>
              </a:tr>
              <a:tr h="16330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201362"/>
                  </a:ext>
                </a:extLst>
              </a:tr>
              <a:tr h="28577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13.08.2024 - 13.08.2024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924575"/>
                  </a:ext>
                </a:extLst>
              </a:tr>
              <a:tr h="163302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946700"/>
                  </a:ext>
                </a:extLst>
              </a:tr>
              <a:tr h="65320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3 000,00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41449"/>
                  </a:ext>
                </a:extLst>
              </a:tr>
              <a:tr h="16330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7 188,79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278326"/>
                  </a:ext>
                </a:extLst>
              </a:tr>
              <a:tr h="285778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714,35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826658"/>
                  </a:ext>
                </a:extLst>
              </a:tr>
              <a:tr h="16330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10 903,14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775489"/>
                  </a:ext>
                </a:extLst>
              </a:tr>
              <a:tr h="16330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973961"/>
                  </a:ext>
                </a:extLst>
              </a:tr>
              <a:tr h="16330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8588"/>
                  </a:ext>
                </a:extLst>
              </a:tr>
              <a:tr h="16330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13.08.2024 - 13.08.2024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972054"/>
                  </a:ext>
                </a:extLst>
              </a:tr>
              <a:tr h="163302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415353"/>
                  </a:ext>
                </a:extLst>
              </a:tr>
              <a:tr h="16330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195,00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48948"/>
                  </a:ext>
                </a:extLst>
              </a:tr>
              <a:tr h="16330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195,00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717388"/>
                  </a:ext>
                </a:extLst>
              </a:tr>
              <a:tr h="16330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235181"/>
                  </a:ext>
                </a:extLst>
              </a:tr>
              <a:tr h="16330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622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869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2024-08-14T05:28:49Z</dcterms:created>
  <dcterms:modified xsi:type="dcterms:W3CDTF">2024-08-14T05:29:35Z</dcterms:modified>
</cp:coreProperties>
</file>