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36C9A-1761-47D3-AA81-93B4FB4351EB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5E573-8758-481A-A7E1-E0687DDE5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067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36C9A-1761-47D3-AA81-93B4FB4351EB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5E573-8758-481A-A7E1-E0687DDE5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842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36C9A-1761-47D3-AA81-93B4FB4351EB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5E573-8758-481A-A7E1-E0687DDE5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47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36C9A-1761-47D3-AA81-93B4FB4351EB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5E573-8758-481A-A7E1-E0687DDE5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913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36C9A-1761-47D3-AA81-93B4FB4351EB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5E573-8758-481A-A7E1-E0687DDE5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24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36C9A-1761-47D3-AA81-93B4FB4351EB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5E573-8758-481A-A7E1-E0687DDE5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253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36C9A-1761-47D3-AA81-93B4FB4351EB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5E573-8758-481A-A7E1-E0687DDE5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217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36C9A-1761-47D3-AA81-93B4FB4351EB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5E573-8758-481A-A7E1-E0687DDE5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750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36C9A-1761-47D3-AA81-93B4FB4351EB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5E573-8758-481A-A7E1-E0687DDE5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627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36C9A-1761-47D3-AA81-93B4FB4351EB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5E573-8758-481A-A7E1-E0687DDE5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719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36C9A-1761-47D3-AA81-93B4FB4351EB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5E573-8758-481A-A7E1-E0687DDE5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31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36C9A-1761-47D3-AA81-93B4FB4351EB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5E573-8758-481A-A7E1-E0687DDE5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946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734712"/>
              </p:ext>
            </p:extLst>
          </p:nvPr>
        </p:nvGraphicFramePr>
        <p:xfrm>
          <a:off x="872458" y="503346"/>
          <a:ext cx="10729515" cy="6073332"/>
        </p:xfrm>
        <a:graphic>
          <a:graphicData uri="http://schemas.openxmlformats.org/drawingml/2006/table">
            <a:tbl>
              <a:tblPr/>
              <a:tblGrid>
                <a:gridCol w="2145903">
                  <a:extLst>
                    <a:ext uri="{9D8B030D-6E8A-4147-A177-3AD203B41FA5}">
                      <a16:colId xmlns:a16="http://schemas.microsoft.com/office/drawing/2014/main" val="3242460401"/>
                    </a:ext>
                  </a:extLst>
                </a:gridCol>
                <a:gridCol w="2145903">
                  <a:extLst>
                    <a:ext uri="{9D8B030D-6E8A-4147-A177-3AD203B41FA5}">
                      <a16:colId xmlns:a16="http://schemas.microsoft.com/office/drawing/2014/main" val="3113220374"/>
                    </a:ext>
                  </a:extLst>
                </a:gridCol>
                <a:gridCol w="2145903">
                  <a:extLst>
                    <a:ext uri="{9D8B030D-6E8A-4147-A177-3AD203B41FA5}">
                      <a16:colId xmlns:a16="http://schemas.microsoft.com/office/drawing/2014/main" val="2404747608"/>
                    </a:ext>
                  </a:extLst>
                </a:gridCol>
                <a:gridCol w="2145903">
                  <a:extLst>
                    <a:ext uri="{9D8B030D-6E8A-4147-A177-3AD203B41FA5}">
                      <a16:colId xmlns:a16="http://schemas.microsoft.com/office/drawing/2014/main" val="1779022024"/>
                    </a:ext>
                  </a:extLst>
                </a:gridCol>
                <a:gridCol w="2145903">
                  <a:extLst>
                    <a:ext uri="{9D8B030D-6E8A-4147-A177-3AD203B41FA5}">
                      <a16:colId xmlns:a16="http://schemas.microsoft.com/office/drawing/2014/main" val="1762289041"/>
                    </a:ext>
                  </a:extLst>
                </a:gridCol>
              </a:tblGrid>
              <a:tr h="151639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6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1703726"/>
                  </a:ext>
                </a:extLst>
              </a:tr>
              <a:tr h="26712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6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09.08.2024 - 09.08.2024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6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38043"/>
                  </a:ext>
                </a:extLst>
              </a:tr>
              <a:tr h="15163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089121"/>
                  </a:ext>
                </a:extLst>
              </a:tr>
              <a:tr h="84454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49 955,00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1176321"/>
                  </a:ext>
                </a:extLst>
              </a:tr>
              <a:tr h="15163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398,50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9837042"/>
                  </a:ext>
                </a:extLst>
              </a:tr>
              <a:tr h="26712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189,70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660605"/>
                  </a:ext>
                </a:extLst>
              </a:tr>
              <a:tr h="15163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50 543,20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673477"/>
                  </a:ext>
                </a:extLst>
              </a:tr>
              <a:tr h="15163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6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8823143"/>
                  </a:ext>
                </a:extLst>
              </a:tr>
              <a:tr h="15163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6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0220468"/>
                  </a:ext>
                </a:extLst>
              </a:tr>
              <a:tr h="15163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6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3239843"/>
                  </a:ext>
                </a:extLst>
              </a:tr>
              <a:tr h="15163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6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5153227"/>
                  </a:ext>
                </a:extLst>
              </a:tr>
              <a:tr h="151639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6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460755"/>
                  </a:ext>
                </a:extLst>
              </a:tr>
              <a:tr h="26712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6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09.08.2024 - 09.08.2024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6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827828"/>
                  </a:ext>
                </a:extLst>
              </a:tr>
              <a:tr h="15163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973902"/>
                  </a:ext>
                </a:extLst>
              </a:tr>
              <a:tr h="84454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49 955,00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8667181"/>
                  </a:ext>
                </a:extLst>
              </a:tr>
              <a:tr h="15163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160,00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8023537"/>
                  </a:ext>
                </a:extLst>
              </a:tr>
              <a:tr h="26712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189,70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144408"/>
                  </a:ext>
                </a:extLst>
              </a:tr>
              <a:tr h="15163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50 304,70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451884"/>
                  </a:ext>
                </a:extLst>
              </a:tr>
              <a:tr h="15163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6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903150"/>
                  </a:ext>
                </a:extLst>
              </a:tr>
              <a:tr h="15163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6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020561"/>
                  </a:ext>
                </a:extLst>
              </a:tr>
              <a:tr h="151639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ИАНМСП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>
                          <a:effectLst/>
                        </a:rPr>
                        <a:t>)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6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09.08.2024 - 09.08.2024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6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943095"/>
                  </a:ext>
                </a:extLst>
              </a:tr>
              <a:tr h="15163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8265"/>
                  </a:ext>
                </a:extLst>
              </a:tr>
              <a:tr h="15163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238,50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215498"/>
                  </a:ext>
                </a:extLst>
              </a:tr>
              <a:tr h="15163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238,50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551205"/>
                  </a:ext>
                </a:extLst>
              </a:tr>
              <a:tr h="15163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6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9939431"/>
                  </a:ext>
                </a:extLst>
              </a:tr>
              <a:tr h="15163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6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1384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7514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151</Words>
  <Application>Microsoft Office PowerPoint</Application>
  <PresentationFormat>Widescreen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2024-08-12T05:19:29Z</dcterms:created>
  <dcterms:modified xsi:type="dcterms:W3CDTF">2024-08-12T05:21:01Z</dcterms:modified>
</cp:coreProperties>
</file>