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2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7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7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1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8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8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0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1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60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5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3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EC0F2-9C62-463C-A962-0252CD48EE8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72F02-72F6-4DF1-9221-7E7F790DF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9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732992"/>
              </p:ext>
            </p:extLst>
          </p:nvPr>
        </p:nvGraphicFramePr>
        <p:xfrm>
          <a:off x="838897" y="570452"/>
          <a:ext cx="10511410" cy="6124806"/>
        </p:xfrm>
        <a:graphic>
          <a:graphicData uri="http://schemas.openxmlformats.org/drawingml/2006/table">
            <a:tbl>
              <a:tblPr/>
              <a:tblGrid>
                <a:gridCol w="2102282">
                  <a:extLst>
                    <a:ext uri="{9D8B030D-6E8A-4147-A177-3AD203B41FA5}">
                      <a16:colId xmlns:a16="http://schemas.microsoft.com/office/drawing/2014/main" val="839678737"/>
                    </a:ext>
                  </a:extLst>
                </a:gridCol>
                <a:gridCol w="2102282">
                  <a:extLst>
                    <a:ext uri="{9D8B030D-6E8A-4147-A177-3AD203B41FA5}">
                      <a16:colId xmlns:a16="http://schemas.microsoft.com/office/drawing/2014/main" val="400703788"/>
                    </a:ext>
                  </a:extLst>
                </a:gridCol>
                <a:gridCol w="2102282">
                  <a:extLst>
                    <a:ext uri="{9D8B030D-6E8A-4147-A177-3AD203B41FA5}">
                      <a16:colId xmlns:a16="http://schemas.microsoft.com/office/drawing/2014/main" val="2897951161"/>
                    </a:ext>
                  </a:extLst>
                </a:gridCol>
                <a:gridCol w="2102282">
                  <a:extLst>
                    <a:ext uri="{9D8B030D-6E8A-4147-A177-3AD203B41FA5}">
                      <a16:colId xmlns:a16="http://schemas.microsoft.com/office/drawing/2014/main" val="2419851066"/>
                    </a:ext>
                  </a:extLst>
                </a:gridCol>
                <a:gridCol w="2102282">
                  <a:extLst>
                    <a:ext uri="{9D8B030D-6E8A-4147-A177-3AD203B41FA5}">
                      <a16:colId xmlns:a16="http://schemas.microsoft.com/office/drawing/2014/main" val="1083093719"/>
                    </a:ext>
                  </a:extLst>
                </a:gridCol>
              </a:tblGrid>
              <a:tr h="14931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210821"/>
                  </a:ext>
                </a:extLst>
              </a:tr>
              <a:tr h="26230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08.08.2024 - 08.08.2024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505225"/>
                  </a:ext>
                </a:extLst>
              </a:tr>
              <a:tr h="14931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369452"/>
                  </a:ext>
                </a:extLst>
              </a:tr>
              <a:tr h="7142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5 180,90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55172"/>
                  </a:ext>
                </a:extLst>
              </a:tr>
              <a:tr h="1493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5 228,22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311683"/>
                  </a:ext>
                </a:extLst>
              </a:tr>
              <a:tr h="1493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170,00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027911"/>
                  </a:ext>
                </a:extLst>
              </a:tr>
              <a:tr h="2623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9 099,77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094551"/>
                  </a:ext>
                </a:extLst>
              </a:tr>
              <a:tr h="14931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19 678,89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616370"/>
                  </a:ext>
                </a:extLst>
              </a:tr>
              <a:tr h="14931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98106"/>
                  </a:ext>
                </a:extLst>
              </a:tr>
              <a:tr h="14931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061424"/>
                  </a:ext>
                </a:extLst>
              </a:tr>
              <a:tr h="14931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273196"/>
                  </a:ext>
                </a:extLst>
              </a:tr>
              <a:tr h="14931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472963"/>
                  </a:ext>
                </a:extLst>
              </a:tr>
              <a:tr h="14931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21749"/>
                  </a:ext>
                </a:extLst>
              </a:tr>
              <a:tr h="26230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08.08.2024 - 08.08.2024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202182"/>
                  </a:ext>
                </a:extLst>
              </a:tr>
              <a:tr h="14931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756339"/>
                  </a:ext>
                </a:extLst>
              </a:tr>
              <a:tr h="1493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335,07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119030"/>
                  </a:ext>
                </a:extLst>
              </a:tr>
              <a:tr h="1493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224219"/>
                  </a:ext>
                </a:extLst>
              </a:tr>
              <a:tr h="14931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505,07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257330"/>
                  </a:ext>
                </a:extLst>
              </a:tr>
              <a:tr h="14931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44907"/>
                  </a:ext>
                </a:extLst>
              </a:tr>
              <a:tr h="14931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889746"/>
                  </a:ext>
                </a:extLst>
              </a:tr>
              <a:tr h="14931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08.08.2024 - 08.08.2024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104603"/>
                  </a:ext>
                </a:extLst>
              </a:tr>
              <a:tr h="14931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4421"/>
                  </a:ext>
                </a:extLst>
              </a:tr>
              <a:tr h="7142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5 180,90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868400"/>
                  </a:ext>
                </a:extLst>
              </a:tr>
              <a:tr h="1493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4 893,15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065490"/>
                  </a:ext>
                </a:extLst>
              </a:tr>
              <a:tr h="2623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9 099,77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017725"/>
                  </a:ext>
                </a:extLst>
              </a:tr>
              <a:tr h="14931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19 173,82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53504"/>
                  </a:ext>
                </a:extLst>
              </a:tr>
              <a:tr h="14931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228614"/>
                  </a:ext>
                </a:extLst>
              </a:tr>
              <a:tr h="149316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102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430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2024-08-09T05:15:29Z</dcterms:created>
  <dcterms:modified xsi:type="dcterms:W3CDTF">2024-08-09T05:16:22Z</dcterms:modified>
</cp:coreProperties>
</file>