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F3C32-F62A-45D3-8A27-189E614E612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303D-E769-4F61-89D8-4137C9A25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300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F3C32-F62A-45D3-8A27-189E614E612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303D-E769-4F61-89D8-4137C9A25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56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F3C32-F62A-45D3-8A27-189E614E612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303D-E769-4F61-89D8-4137C9A25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422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F3C32-F62A-45D3-8A27-189E614E612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303D-E769-4F61-89D8-4137C9A25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01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F3C32-F62A-45D3-8A27-189E614E612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303D-E769-4F61-89D8-4137C9A25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93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F3C32-F62A-45D3-8A27-189E614E612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303D-E769-4F61-89D8-4137C9A25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937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F3C32-F62A-45D3-8A27-189E614E612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303D-E769-4F61-89D8-4137C9A25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134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F3C32-F62A-45D3-8A27-189E614E612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303D-E769-4F61-89D8-4137C9A25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321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F3C32-F62A-45D3-8A27-189E614E612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303D-E769-4F61-89D8-4137C9A25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F3C32-F62A-45D3-8A27-189E614E612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303D-E769-4F61-89D8-4137C9A25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0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F3C32-F62A-45D3-8A27-189E614E612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303D-E769-4F61-89D8-4137C9A25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51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F3C32-F62A-45D3-8A27-189E614E612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A303D-E769-4F61-89D8-4137C9A25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54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09692"/>
              </p:ext>
            </p:extLst>
          </p:nvPr>
        </p:nvGraphicFramePr>
        <p:xfrm>
          <a:off x="679508" y="587231"/>
          <a:ext cx="10737910" cy="5589732"/>
        </p:xfrm>
        <a:graphic>
          <a:graphicData uri="http://schemas.openxmlformats.org/drawingml/2006/table">
            <a:tbl>
              <a:tblPr/>
              <a:tblGrid>
                <a:gridCol w="2147582">
                  <a:extLst>
                    <a:ext uri="{9D8B030D-6E8A-4147-A177-3AD203B41FA5}">
                      <a16:colId xmlns:a16="http://schemas.microsoft.com/office/drawing/2014/main" val="1509777057"/>
                    </a:ext>
                  </a:extLst>
                </a:gridCol>
                <a:gridCol w="2147582">
                  <a:extLst>
                    <a:ext uri="{9D8B030D-6E8A-4147-A177-3AD203B41FA5}">
                      <a16:colId xmlns:a16="http://schemas.microsoft.com/office/drawing/2014/main" val="1591329660"/>
                    </a:ext>
                  </a:extLst>
                </a:gridCol>
                <a:gridCol w="2147582">
                  <a:extLst>
                    <a:ext uri="{9D8B030D-6E8A-4147-A177-3AD203B41FA5}">
                      <a16:colId xmlns:a16="http://schemas.microsoft.com/office/drawing/2014/main" val="3581101089"/>
                    </a:ext>
                  </a:extLst>
                </a:gridCol>
                <a:gridCol w="2147582">
                  <a:extLst>
                    <a:ext uri="{9D8B030D-6E8A-4147-A177-3AD203B41FA5}">
                      <a16:colId xmlns:a16="http://schemas.microsoft.com/office/drawing/2014/main" val="1747891542"/>
                    </a:ext>
                  </a:extLst>
                </a:gridCol>
                <a:gridCol w="2147582">
                  <a:extLst>
                    <a:ext uri="{9D8B030D-6E8A-4147-A177-3AD203B41FA5}">
                      <a16:colId xmlns:a16="http://schemas.microsoft.com/office/drawing/2014/main" val="2833203839"/>
                    </a:ext>
                  </a:extLst>
                </a:gridCol>
              </a:tblGrid>
              <a:tr h="19274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348474"/>
                  </a:ext>
                </a:extLst>
              </a:tr>
              <a:tr h="33731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07.08.2024 - 07.08.2024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534207"/>
                  </a:ext>
                </a:extLst>
              </a:tr>
              <a:tr h="192749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254370"/>
                  </a:ext>
                </a:extLst>
              </a:tr>
              <a:tr h="77099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23 028,86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809952"/>
                  </a:ext>
                </a:extLst>
              </a:tr>
              <a:tr h="19274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744,37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242422"/>
                  </a:ext>
                </a:extLst>
              </a:tr>
              <a:tr h="33731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791,92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754187"/>
                  </a:ext>
                </a:extLst>
              </a:tr>
              <a:tr h="19274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24 565,15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684053"/>
                  </a:ext>
                </a:extLst>
              </a:tr>
              <a:tr h="19274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897996"/>
                  </a:ext>
                </a:extLst>
              </a:tr>
              <a:tr h="19274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346409"/>
                  </a:ext>
                </a:extLst>
              </a:tr>
              <a:tr h="19274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678901"/>
                  </a:ext>
                </a:extLst>
              </a:tr>
              <a:tr h="19274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104848"/>
                  </a:ext>
                </a:extLst>
              </a:tr>
              <a:tr h="19274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0279182"/>
                  </a:ext>
                </a:extLst>
              </a:tr>
              <a:tr h="33731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07.08.2024 - 07.08.2024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90549"/>
                  </a:ext>
                </a:extLst>
              </a:tr>
              <a:tr h="19274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418993"/>
                  </a:ext>
                </a:extLst>
              </a:tr>
              <a:tr h="77099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23 028,86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271112"/>
                  </a:ext>
                </a:extLst>
              </a:tr>
              <a:tr h="19274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744,37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12728"/>
                  </a:ext>
                </a:extLst>
              </a:tr>
              <a:tr h="33731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791,92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916867"/>
                  </a:ext>
                </a:extLst>
              </a:tr>
              <a:tr h="19274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24 565,15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769386"/>
                  </a:ext>
                </a:extLst>
              </a:tr>
              <a:tr h="192749">
                <a:tc gridSpan="5">
                  <a:txBody>
                    <a:bodyPr/>
                    <a:lstStyle/>
                    <a:p>
                      <a:r>
                        <a:rPr lang="en-US" sz="7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3157369"/>
                  </a:ext>
                </a:extLst>
              </a:tr>
              <a:tr h="192749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76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434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2024-08-08T05:25:05Z</dcterms:created>
  <dcterms:modified xsi:type="dcterms:W3CDTF">2024-08-08T05:25:42Z</dcterms:modified>
</cp:coreProperties>
</file>