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75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9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40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1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3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5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5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2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287F8-44AD-4556-B8DC-321AD2AF9B21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1274-D7E7-4801-A373-6E1D05A0B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8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243864"/>
              </p:ext>
            </p:extLst>
          </p:nvPr>
        </p:nvGraphicFramePr>
        <p:xfrm>
          <a:off x="796951" y="629168"/>
          <a:ext cx="10905690" cy="5619354"/>
        </p:xfrm>
        <a:graphic>
          <a:graphicData uri="http://schemas.openxmlformats.org/drawingml/2006/table">
            <a:tbl>
              <a:tblPr/>
              <a:tblGrid>
                <a:gridCol w="2181138">
                  <a:extLst>
                    <a:ext uri="{9D8B030D-6E8A-4147-A177-3AD203B41FA5}">
                      <a16:colId xmlns:a16="http://schemas.microsoft.com/office/drawing/2014/main" val="468978504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1057217494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1195100067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1453731023"/>
                    </a:ext>
                  </a:extLst>
                </a:gridCol>
                <a:gridCol w="2181138">
                  <a:extLst>
                    <a:ext uri="{9D8B030D-6E8A-4147-A177-3AD203B41FA5}">
                      <a16:colId xmlns:a16="http://schemas.microsoft.com/office/drawing/2014/main" val="1495142008"/>
                    </a:ext>
                  </a:extLst>
                </a:gridCol>
              </a:tblGrid>
              <a:tr h="2264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538372"/>
                  </a:ext>
                </a:extLst>
              </a:tr>
              <a:tr h="39793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06.08.2024 - 06.08.2024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943593"/>
                  </a:ext>
                </a:extLst>
              </a:tr>
              <a:tr h="2264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903864"/>
                  </a:ext>
                </a:extLst>
              </a:tr>
              <a:tr h="9123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1 355,10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3321"/>
                  </a:ext>
                </a:extLst>
              </a:tr>
              <a:tr h="2264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9 366,59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746366"/>
                  </a:ext>
                </a:extLst>
              </a:tr>
              <a:tr h="2264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10 721,69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250956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381873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761463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28565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65418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613578"/>
                  </a:ext>
                </a:extLst>
              </a:tr>
              <a:tr h="22644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06.08.2024 - 06.08.2024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116766"/>
                  </a:ext>
                </a:extLst>
              </a:tr>
              <a:tr h="22644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229082"/>
                  </a:ext>
                </a:extLst>
              </a:tr>
              <a:tr h="9123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1 355,10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343350"/>
                  </a:ext>
                </a:extLst>
              </a:tr>
              <a:tr h="22644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9 366,59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396134"/>
                  </a:ext>
                </a:extLst>
              </a:tr>
              <a:tr h="22644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10 721,69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294991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47986"/>
                  </a:ext>
                </a:extLst>
              </a:tr>
              <a:tr h="22644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533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62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2024-08-07T05:17:08Z</dcterms:created>
  <dcterms:modified xsi:type="dcterms:W3CDTF">2024-08-07T05:17:48Z</dcterms:modified>
</cp:coreProperties>
</file>