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3BF2-E00E-467D-8D8C-873202D3D2FF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D0E6-D35C-43BF-8D3B-109FEB9C4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562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3BF2-E00E-467D-8D8C-873202D3D2FF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D0E6-D35C-43BF-8D3B-109FEB9C4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352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3BF2-E00E-467D-8D8C-873202D3D2FF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D0E6-D35C-43BF-8D3B-109FEB9C4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58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3BF2-E00E-467D-8D8C-873202D3D2FF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D0E6-D35C-43BF-8D3B-109FEB9C4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204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3BF2-E00E-467D-8D8C-873202D3D2FF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D0E6-D35C-43BF-8D3B-109FEB9C4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89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3BF2-E00E-467D-8D8C-873202D3D2FF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D0E6-D35C-43BF-8D3B-109FEB9C4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88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3BF2-E00E-467D-8D8C-873202D3D2FF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D0E6-D35C-43BF-8D3B-109FEB9C4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50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3BF2-E00E-467D-8D8C-873202D3D2FF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D0E6-D35C-43BF-8D3B-109FEB9C4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08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3BF2-E00E-467D-8D8C-873202D3D2FF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D0E6-D35C-43BF-8D3B-109FEB9C4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640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3BF2-E00E-467D-8D8C-873202D3D2FF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D0E6-D35C-43BF-8D3B-109FEB9C4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904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3BF2-E00E-467D-8D8C-873202D3D2FF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D0E6-D35C-43BF-8D3B-109FEB9C4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60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C3BF2-E00E-467D-8D8C-873202D3D2FF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7D0E6-D35C-43BF-8D3B-109FEB9C4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7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768049"/>
              </p:ext>
            </p:extLst>
          </p:nvPr>
        </p:nvGraphicFramePr>
        <p:xfrm>
          <a:off x="645950" y="528514"/>
          <a:ext cx="10964415" cy="5648452"/>
        </p:xfrm>
        <a:graphic>
          <a:graphicData uri="http://schemas.openxmlformats.org/drawingml/2006/table">
            <a:tbl>
              <a:tblPr/>
              <a:tblGrid>
                <a:gridCol w="2192883">
                  <a:extLst>
                    <a:ext uri="{9D8B030D-6E8A-4147-A177-3AD203B41FA5}">
                      <a16:colId xmlns:a16="http://schemas.microsoft.com/office/drawing/2014/main" val="2790002469"/>
                    </a:ext>
                  </a:extLst>
                </a:gridCol>
                <a:gridCol w="2192883">
                  <a:extLst>
                    <a:ext uri="{9D8B030D-6E8A-4147-A177-3AD203B41FA5}">
                      <a16:colId xmlns:a16="http://schemas.microsoft.com/office/drawing/2014/main" val="3280345897"/>
                    </a:ext>
                  </a:extLst>
                </a:gridCol>
                <a:gridCol w="2192883">
                  <a:extLst>
                    <a:ext uri="{9D8B030D-6E8A-4147-A177-3AD203B41FA5}">
                      <a16:colId xmlns:a16="http://schemas.microsoft.com/office/drawing/2014/main" val="61333805"/>
                    </a:ext>
                  </a:extLst>
                </a:gridCol>
                <a:gridCol w="2192883">
                  <a:extLst>
                    <a:ext uri="{9D8B030D-6E8A-4147-A177-3AD203B41FA5}">
                      <a16:colId xmlns:a16="http://schemas.microsoft.com/office/drawing/2014/main" val="3746221690"/>
                    </a:ext>
                  </a:extLst>
                </a:gridCol>
                <a:gridCol w="2192883">
                  <a:extLst>
                    <a:ext uri="{9D8B030D-6E8A-4147-A177-3AD203B41FA5}">
                      <a16:colId xmlns:a16="http://schemas.microsoft.com/office/drawing/2014/main" val="1570567638"/>
                    </a:ext>
                  </a:extLst>
                </a:gridCol>
              </a:tblGrid>
              <a:tr h="24558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813764"/>
                  </a:ext>
                </a:extLst>
              </a:tr>
              <a:tr h="42977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05.08.2024 - 05.08.2024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6807147"/>
                  </a:ext>
                </a:extLst>
              </a:tr>
              <a:tr h="24558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479151"/>
                  </a:ext>
                </a:extLst>
              </a:tr>
              <a:tr h="24558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5 767,38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251297"/>
                  </a:ext>
                </a:extLst>
              </a:tr>
              <a:tr h="24558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135,60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325019"/>
                  </a:ext>
                </a:extLst>
              </a:tr>
              <a:tr h="42977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9 012,90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025244"/>
                  </a:ext>
                </a:extLst>
              </a:tr>
              <a:tr h="24558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14 915,88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669722"/>
                  </a:ext>
                </a:extLst>
              </a:tr>
              <a:tr h="24558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5548817"/>
                  </a:ext>
                </a:extLst>
              </a:tr>
              <a:tr h="24558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029940"/>
                  </a:ext>
                </a:extLst>
              </a:tr>
              <a:tr h="24558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73197"/>
                  </a:ext>
                </a:extLst>
              </a:tr>
              <a:tr h="24558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3679279"/>
                  </a:ext>
                </a:extLst>
              </a:tr>
              <a:tr h="24558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86195"/>
                  </a:ext>
                </a:extLst>
              </a:tr>
              <a:tr h="42977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05.08.2024 - 05.08.2024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193204"/>
                  </a:ext>
                </a:extLst>
              </a:tr>
              <a:tr h="24558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520342"/>
                  </a:ext>
                </a:extLst>
              </a:tr>
              <a:tr h="24558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5 767,38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429195"/>
                  </a:ext>
                </a:extLst>
              </a:tr>
              <a:tr h="24558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135,60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463935"/>
                  </a:ext>
                </a:extLst>
              </a:tr>
              <a:tr h="42977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9 012,90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27170"/>
                  </a:ext>
                </a:extLst>
              </a:tr>
              <a:tr h="24558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14 915,88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279409"/>
                  </a:ext>
                </a:extLst>
              </a:tr>
              <a:tr h="24558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162501"/>
                  </a:ext>
                </a:extLst>
              </a:tr>
              <a:tr h="24558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89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2520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2024-08-06T05:12:13Z</dcterms:created>
  <dcterms:modified xsi:type="dcterms:W3CDTF">2024-08-06T05:12:52Z</dcterms:modified>
</cp:coreProperties>
</file>