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33B4-1527-4B1A-9312-2EE4F58EDD4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4526-CF1A-4993-A316-7D705BF3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324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33B4-1527-4B1A-9312-2EE4F58EDD4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4526-CF1A-4993-A316-7D705BF3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82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33B4-1527-4B1A-9312-2EE4F58EDD4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4526-CF1A-4993-A316-7D705BF3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67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33B4-1527-4B1A-9312-2EE4F58EDD4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4526-CF1A-4993-A316-7D705BF3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256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33B4-1527-4B1A-9312-2EE4F58EDD4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4526-CF1A-4993-A316-7D705BF3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647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33B4-1527-4B1A-9312-2EE4F58EDD4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4526-CF1A-4993-A316-7D705BF3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82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33B4-1527-4B1A-9312-2EE4F58EDD4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4526-CF1A-4993-A316-7D705BF3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18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33B4-1527-4B1A-9312-2EE4F58EDD4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4526-CF1A-4993-A316-7D705BF3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99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33B4-1527-4B1A-9312-2EE4F58EDD4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4526-CF1A-4993-A316-7D705BF3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27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33B4-1527-4B1A-9312-2EE4F58EDD4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4526-CF1A-4993-A316-7D705BF3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449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33B4-1527-4B1A-9312-2EE4F58EDD4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4526-CF1A-4993-A316-7D705BF3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10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C33B4-1527-4B1A-9312-2EE4F58EDD4F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B4526-CF1A-4993-A316-7D705BF3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7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635879"/>
              </p:ext>
            </p:extLst>
          </p:nvPr>
        </p:nvGraphicFramePr>
        <p:xfrm>
          <a:off x="1006680" y="578842"/>
          <a:ext cx="10494625" cy="5598124"/>
        </p:xfrm>
        <a:graphic>
          <a:graphicData uri="http://schemas.openxmlformats.org/drawingml/2006/table">
            <a:tbl>
              <a:tblPr/>
              <a:tblGrid>
                <a:gridCol w="2098925">
                  <a:extLst>
                    <a:ext uri="{9D8B030D-6E8A-4147-A177-3AD203B41FA5}">
                      <a16:colId xmlns:a16="http://schemas.microsoft.com/office/drawing/2014/main" val="23647764"/>
                    </a:ext>
                  </a:extLst>
                </a:gridCol>
                <a:gridCol w="2098925">
                  <a:extLst>
                    <a:ext uri="{9D8B030D-6E8A-4147-A177-3AD203B41FA5}">
                      <a16:colId xmlns:a16="http://schemas.microsoft.com/office/drawing/2014/main" val="33906996"/>
                    </a:ext>
                  </a:extLst>
                </a:gridCol>
                <a:gridCol w="2098925">
                  <a:extLst>
                    <a:ext uri="{9D8B030D-6E8A-4147-A177-3AD203B41FA5}">
                      <a16:colId xmlns:a16="http://schemas.microsoft.com/office/drawing/2014/main" val="503358592"/>
                    </a:ext>
                  </a:extLst>
                </a:gridCol>
                <a:gridCol w="2098925">
                  <a:extLst>
                    <a:ext uri="{9D8B030D-6E8A-4147-A177-3AD203B41FA5}">
                      <a16:colId xmlns:a16="http://schemas.microsoft.com/office/drawing/2014/main" val="1629019253"/>
                    </a:ext>
                  </a:extLst>
                </a:gridCol>
                <a:gridCol w="2098925">
                  <a:extLst>
                    <a:ext uri="{9D8B030D-6E8A-4147-A177-3AD203B41FA5}">
                      <a16:colId xmlns:a16="http://schemas.microsoft.com/office/drawing/2014/main" val="141852030"/>
                    </a:ext>
                  </a:extLst>
                </a:gridCol>
              </a:tblGrid>
              <a:tr h="24339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928815"/>
                  </a:ext>
                </a:extLst>
              </a:tr>
              <a:tr h="42594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01.08.2024 - 01.08.2024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824003"/>
                  </a:ext>
                </a:extLst>
              </a:tr>
              <a:tr h="24339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975353"/>
                  </a:ext>
                </a:extLst>
              </a:tr>
              <a:tr h="2433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721,74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383214"/>
                  </a:ext>
                </a:extLst>
              </a:tr>
              <a:tr h="2433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1 024,00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079104"/>
                  </a:ext>
                </a:extLst>
              </a:tr>
              <a:tr h="42594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15 378,82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126237"/>
                  </a:ext>
                </a:extLst>
              </a:tr>
              <a:tr h="24339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17 124,56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479675"/>
                  </a:ext>
                </a:extLst>
              </a:tr>
              <a:tr h="24339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490405"/>
                  </a:ext>
                </a:extLst>
              </a:tr>
              <a:tr h="24339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023200"/>
                  </a:ext>
                </a:extLst>
              </a:tr>
              <a:tr h="24339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561074"/>
                  </a:ext>
                </a:extLst>
              </a:tr>
              <a:tr h="24339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4924468"/>
                  </a:ext>
                </a:extLst>
              </a:tr>
              <a:tr h="24339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611788"/>
                  </a:ext>
                </a:extLst>
              </a:tr>
              <a:tr h="42594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01.08.2024 - 01.08.2024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444915"/>
                  </a:ext>
                </a:extLst>
              </a:tr>
              <a:tr h="24339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493010"/>
                  </a:ext>
                </a:extLst>
              </a:tr>
              <a:tr h="2433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721,74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635882"/>
                  </a:ext>
                </a:extLst>
              </a:tr>
              <a:tr h="2433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1 024,00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683781"/>
                  </a:ext>
                </a:extLst>
              </a:tr>
              <a:tr h="42594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15 378,82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356102"/>
                  </a:ext>
                </a:extLst>
              </a:tr>
              <a:tr h="24339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17 124,56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51464"/>
                  </a:ext>
                </a:extLst>
              </a:tr>
              <a:tr h="24339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408968"/>
                  </a:ext>
                </a:extLst>
              </a:tr>
              <a:tr h="24339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691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117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105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2024-08-02T05:40:10Z</dcterms:created>
  <dcterms:modified xsi:type="dcterms:W3CDTF">2024-08-02T05:41:28Z</dcterms:modified>
</cp:coreProperties>
</file>