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3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8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6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2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3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25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4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03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9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3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325BB-2C01-4914-A2D4-70F8271C4A0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301DD-A253-4C26-95B4-D0066544E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69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484440"/>
              </p:ext>
            </p:extLst>
          </p:nvPr>
        </p:nvGraphicFramePr>
        <p:xfrm>
          <a:off x="830510" y="494949"/>
          <a:ext cx="10595295" cy="5943992"/>
        </p:xfrm>
        <a:graphic>
          <a:graphicData uri="http://schemas.openxmlformats.org/drawingml/2006/table">
            <a:tbl>
              <a:tblPr/>
              <a:tblGrid>
                <a:gridCol w="2119059">
                  <a:extLst>
                    <a:ext uri="{9D8B030D-6E8A-4147-A177-3AD203B41FA5}">
                      <a16:colId xmlns:a16="http://schemas.microsoft.com/office/drawing/2014/main" val="2495579804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4117712346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2530382469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1768628167"/>
                    </a:ext>
                  </a:extLst>
                </a:gridCol>
                <a:gridCol w="2119059">
                  <a:extLst>
                    <a:ext uri="{9D8B030D-6E8A-4147-A177-3AD203B41FA5}">
                      <a16:colId xmlns:a16="http://schemas.microsoft.com/office/drawing/2014/main" val="2874263207"/>
                    </a:ext>
                  </a:extLst>
                </a:gridCol>
              </a:tblGrid>
              <a:tr h="1557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915650"/>
                  </a:ext>
                </a:extLst>
              </a:tr>
              <a:tr h="27340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30.07.2024 - 30.07.2024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302134"/>
                  </a:ext>
                </a:extLst>
              </a:tr>
              <a:tr h="15574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548865"/>
                  </a:ext>
                </a:extLst>
              </a:tr>
              <a:tr h="6263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265 445,69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35194"/>
                  </a:ext>
                </a:extLst>
              </a:tr>
              <a:tr h="1557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592,78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302897"/>
                  </a:ext>
                </a:extLst>
              </a:tr>
              <a:tr h="27340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23 150,00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982008"/>
                  </a:ext>
                </a:extLst>
              </a:tr>
              <a:tr h="15574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289 188,47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700119"/>
                  </a:ext>
                </a:extLst>
              </a:tr>
              <a:tr h="15574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907896"/>
                  </a:ext>
                </a:extLst>
              </a:tr>
              <a:tr h="1557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178665"/>
                  </a:ext>
                </a:extLst>
              </a:tr>
              <a:tr h="1557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0427"/>
                  </a:ext>
                </a:extLst>
              </a:tr>
              <a:tr h="1557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408095"/>
                  </a:ext>
                </a:extLst>
              </a:tr>
              <a:tr h="1557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489602"/>
                  </a:ext>
                </a:extLst>
              </a:tr>
              <a:tr h="27340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30.07.2024 - 30.07.2024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380717"/>
                  </a:ext>
                </a:extLst>
              </a:tr>
              <a:tr h="15574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78850"/>
                  </a:ext>
                </a:extLst>
              </a:tr>
              <a:tr h="1557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327,23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81510"/>
                  </a:ext>
                </a:extLst>
              </a:tr>
              <a:tr h="27340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408827"/>
                  </a:ext>
                </a:extLst>
              </a:tr>
              <a:tr h="15574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407,23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499591"/>
                  </a:ext>
                </a:extLst>
              </a:tr>
              <a:tr h="1557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977403"/>
                  </a:ext>
                </a:extLst>
              </a:tr>
              <a:tr h="15574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670424"/>
                  </a:ext>
                </a:extLst>
              </a:tr>
              <a:tr h="15574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30.07.2024 - 30.07.2024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962394"/>
                  </a:ext>
                </a:extLst>
              </a:tr>
              <a:tr h="15574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8070"/>
                  </a:ext>
                </a:extLst>
              </a:tr>
              <a:tr h="6263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265 445,69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17157"/>
                  </a:ext>
                </a:extLst>
              </a:tr>
              <a:tr h="1557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265,55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456739"/>
                  </a:ext>
                </a:extLst>
              </a:tr>
              <a:tr h="27340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23 070,00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000178"/>
                  </a:ext>
                </a:extLst>
              </a:tr>
              <a:tr h="15574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288 781,24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688278"/>
                  </a:ext>
                </a:extLst>
              </a:tr>
              <a:tr h="15574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57974"/>
                  </a:ext>
                </a:extLst>
              </a:tr>
              <a:tr h="155747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19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3673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162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2024-07-31T05:28:44Z</dcterms:created>
  <dcterms:modified xsi:type="dcterms:W3CDTF">2024-07-31T05:29:49Z</dcterms:modified>
</cp:coreProperties>
</file>