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EE68-8B85-41EE-B63B-7E043917FDDA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B4A5-4DFB-4428-B1B9-B628A3C7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4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EE68-8B85-41EE-B63B-7E043917FDDA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B4A5-4DFB-4428-B1B9-B628A3C7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EE68-8B85-41EE-B63B-7E043917FDDA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B4A5-4DFB-4428-B1B9-B628A3C7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2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EE68-8B85-41EE-B63B-7E043917FDDA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B4A5-4DFB-4428-B1B9-B628A3C7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1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EE68-8B85-41EE-B63B-7E043917FDDA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B4A5-4DFB-4428-B1B9-B628A3C7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9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EE68-8B85-41EE-B63B-7E043917FDDA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B4A5-4DFB-4428-B1B9-B628A3C7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3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EE68-8B85-41EE-B63B-7E043917FDDA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B4A5-4DFB-4428-B1B9-B628A3C7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53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EE68-8B85-41EE-B63B-7E043917FDDA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B4A5-4DFB-4428-B1B9-B628A3C7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5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EE68-8B85-41EE-B63B-7E043917FDDA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B4A5-4DFB-4428-B1B9-B628A3C7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41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EE68-8B85-41EE-B63B-7E043917FDDA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B4A5-4DFB-4428-B1B9-B628A3C7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79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EE68-8B85-41EE-B63B-7E043917FDDA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B4A5-4DFB-4428-B1B9-B628A3C7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1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9EE68-8B85-41EE-B63B-7E043917FDDA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BB4A5-4DFB-4428-B1B9-B628A3C70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06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853934"/>
              </p:ext>
            </p:extLst>
          </p:nvPr>
        </p:nvGraphicFramePr>
        <p:xfrm>
          <a:off x="1264256" y="604310"/>
          <a:ext cx="9501809" cy="5881536"/>
        </p:xfrm>
        <a:graphic>
          <a:graphicData uri="http://schemas.openxmlformats.org/drawingml/2006/table">
            <a:tbl>
              <a:tblPr/>
              <a:tblGrid>
                <a:gridCol w="1900361">
                  <a:extLst>
                    <a:ext uri="{9D8B030D-6E8A-4147-A177-3AD203B41FA5}">
                      <a16:colId xmlns:a16="http://schemas.microsoft.com/office/drawing/2014/main" val="1522237667"/>
                    </a:ext>
                  </a:extLst>
                </a:gridCol>
                <a:gridCol w="3721541">
                  <a:extLst>
                    <a:ext uri="{9D8B030D-6E8A-4147-A177-3AD203B41FA5}">
                      <a16:colId xmlns:a16="http://schemas.microsoft.com/office/drawing/2014/main" val="699184947"/>
                    </a:ext>
                  </a:extLst>
                </a:gridCol>
                <a:gridCol w="1322592">
                  <a:extLst>
                    <a:ext uri="{9D8B030D-6E8A-4147-A177-3AD203B41FA5}">
                      <a16:colId xmlns:a16="http://schemas.microsoft.com/office/drawing/2014/main" val="1820041312"/>
                    </a:ext>
                  </a:extLst>
                </a:gridCol>
                <a:gridCol w="1417397">
                  <a:extLst>
                    <a:ext uri="{9D8B030D-6E8A-4147-A177-3AD203B41FA5}">
                      <a16:colId xmlns:a16="http://schemas.microsoft.com/office/drawing/2014/main" val="2067250687"/>
                    </a:ext>
                  </a:extLst>
                </a:gridCol>
                <a:gridCol w="1139918">
                  <a:extLst>
                    <a:ext uri="{9D8B030D-6E8A-4147-A177-3AD203B41FA5}">
                      <a16:colId xmlns:a16="http://schemas.microsoft.com/office/drawing/2014/main" val="2417659320"/>
                    </a:ext>
                  </a:extLst>
                </a:gridCol>
              </a:tblGrid>
              <a:tr h="1454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532331"/>
                  </a:ext>
                </a:extLst>
              </a:tr>
              <a:tr h="14542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27.06.2024 - 27.06.2024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392827"/>
                  </a:ext>
                </a:extLst>
              </a:tr>
              <a:tr h="29335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357737"/>
                  </a:ext>
                </a:extLst>
              </a:tr>
              <a:tr h="29335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261,32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401674"/>
                  </a:ext>
                </a:extLst>
              </a:tr>
              <a:tr h="29335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40 187,76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221623"/>
                  </a:ext>
                </a:extLst>
              </a:tr>
              <a:tr h="29335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116583"/>
                  </a:ext>
                </a:extLst>
              </a:tr>
              <a:tr h="29335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20 002,46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888464"/>
                  </a:ext>
                </a:extLst>
              </a:tr>
              <a:tr h="29335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61 351,54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588624"/>
                  </a:ext>
                </a:extLst>
              </a:tr>
              <a:tr h="1454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850202"/>
                  </a:ext>
                </a:extLst>
              </a:tr>
              <a:tr h="1454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546232"/>
                  </a:ext>
                </a:extLst>
              </a:tr>
              <a:tr h="14542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27.06.2024 - 27.06.2024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753921"/>
                  </a:ext>
                </a:extLst>
              </a:tr>
              <a:tr h="29335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726830"/>
                  </a:ext>
                </a:extLst>
              </a:tr>
              <a:tr h="29335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17 617,08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74822"/>
                  </a:ext>
                </a:extLst>
              </a:tr>
              <a:tr h="29335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098224"/>
                  </a:ext>
                </a:extLst>
              </a:tr>
              <a:tr h="29335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20 002,46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90199"/>
                  </a:ext>
                </a:extLst>
              </a:tr>
              <a:tr h="29335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38 519,54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504001"/>
                  </a:ext>
                </a:extLst>
              </a:tr>
              <a:tr h="1454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671717"/>
                  </a:ext>
                </a:extLst>
              </a:tr>
              <a:tr h="1454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330220"/>
                  </a:ext>
                </a:extLst>
              </a:tr>
              <a:tr h="145420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********</a:t>
                      </a:r>
                      <a:r>
                        <a:rPr lang="bg-BG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27.06.2024 - 27.06.2024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707832"/>
                  </a:ext>
                </a:extLst>
              </a:tr>
              <a:tr h="29335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689563"/>
                  </a:ext>
                </a:extLst>
              </a:tr>
              <a:tr h="29335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261,32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168858"/>
                  </a:ext>
                </a:extLst>
              </a:tr>
              <a:tr h="29335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22 570,68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624813"/>
                  </a:ext>
                </a:extLst>
              </a:tr>
              <a:tr h="29335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22 832,00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526686"/>
                  </a:ext>
                </a:extLst>
              </a:tr>
              <a:tr h="1454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740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121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180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2024-06-28T05:55:27Z</dcterms:created>
  <dcterms:modified xsi:type="dcterms:W3CDTF">2024-06-28T06:10:07Z</dcterms:modified>
</cp:coreProperties>
</file>