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33D8E-5D0B-43C0-87FD-3CBEB01EB8D6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A60FF-734A-48E1-8050-47CA2B8F4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071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33D8E-5D0B-43C0-87FD-3CBEB01EB8D6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A60FF-734A-48E1-8050-47CA2B8F4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565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33D8E-5D0B-43C0-87FD-3CBEB01EB8D6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A60FF-734A-48E1-8050-47CA2B8F4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431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33D8E-5D0B-43C0-87FD-3CBEB01EB8D6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A60FF-734A-48E1-8050-47CA2B8F4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361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33D8E-5D0B-43C0-87FD-3CBEB01EB8D6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A60FF-734A-48E1-8050-47CA2B8F4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32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33D8E-5D0B-43C0-87FD-3CBEB01EB8D6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A60FF-734A-48E1-8050-47CA2B8F4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443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33D8E-5D0B-43C0-87FD-3CBEB01EB8D6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A60FF-734A-48E1-8050-47CA2B8F4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61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33D8E-5D0B-43C0-87FD-3CBEB01EB8D6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A60FF-734A-48E1-8050-47CA2B8F4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718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33D8E-5D0B-43C0-87FD-3CBEB01EB8D6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A60FF-734A-48E1-8050-47CA2B8F4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635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33D8E-5D0B-43C0-87FD-3CBEB01EB8D6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A60FF-734A-48E1-8050-47CA2B8F4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124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33D8E-5D0B-43C0-87FD-3CBEB01EB8D6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A60FF-734A-48E1-8050-47CA2B8F4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2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33D8E-5D0B-43C0-87FD-3CBEB01EB8D6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A60FF-734A-48E1-8050-47CA2B8F4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078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6120175"/>
              </p:ext>
            </p:extLst>
          </p:nvPr>
        </p:nvGraphicFramePr>
        <p:xfrm>
          <a:off x="796955" y="503334"/>
          <a:ext cx="10796630" cy="5673632"/>
        </p:xfrm>
        <a:graphic>
          <a:graphicData uri="http://schemas.openxmlformats.org/drawingml/2006/table">
            <a:tbl>
              <a:tblPr/>
              <a:tblGrid>
                <a:gridCol w="2159326">
                  <a:extLst>
                    <a:ext uri="{9D8B030D-6E8A-4147-A177-3AD203B41FA5}">
                      <a16:colId xmlns:a16="http://schemas.microsoft.com/office/drawing/2014/main" val="265125344"/>
                    </a:ext>
                  </a:extLst>
                </a:gridCol>
                <a:gridCol w="2159326">
                  <a:extLst>
                    <a:ext uri="{9D8B030D-6E8A-4147-A177-3AD203B41FA5}">
                      <a16:colId xmlns:a16="http://schemas.microsoft.com/office/drawing/2014/main" val="3015655793"/>
                    </a:ext>
                  </a:extLst>
                </a:gridCol>
                <a:gridCol w="2159326">
                  <a:extLst>
                    <a:ext uri="{9D8B030D-6E8A-4147-A177-3AD203B41FA5}">
                      <a16:colId xmlns:a16="http://schemas.microsoft.com/office/drawing/2014/main" val="3630657264"/>
                    </a:ext>
                  </a:extLst>
                </a:gridCol>
                <a:gridCol w="2159326">
                  <a:extLst>
                    <a:ext uri="{9D8B030D-6E8A-4147-A177-3AD203B41FA5}">
                      <a16:colId xmlns:a16="http://schemas.microsoft.com/office/drawing/2014/main" val="3586159143"/>
                    </a:ext>
                  </a:extLst>
                </a:gridCol>
                <a:gridCol w="2159326">
                  <a:extLst>
                    <a:ext uri="{9D8B030D-6E8A-4147-A177-3AD203B41FA5}">
                      <a16:colId xmlns:a16="http://schemas.microsoft.com/office/drawing/2014/main" val="4018542423"/>
                    </a:ext>
                  </a:extLst>
                </a:gridCol>
              </a:tblGrid>
              <a:tr h="246680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1805315"/>
                  </a:ext>
                </a:extLst>
              </a:tr>
              <a:tr h="431688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 ( 074******* )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26.07.2024 - 26.07.2024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4983492"/>
                  </a:ext>
                </a:extLst>
              </a:tr>
              <a:tr h="246680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4397046"/>
                  </a:ext>
                </a:extLst>
              </a:tr>
              <a:tr h="24668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Издръжка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6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3 496,00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606673"/>
                  </a:ext>
                </a:extLst>
              </a:tr>
              <a:tr h="24668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3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481,91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4778427"/>
                  </a:ext>
                </a:extLst>
              </a:tr>
              <a:tr h="431688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40,00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771908"/>
                  </a:ext>
                </a:extLst>
              </a:tr>
              <a:tr h="246680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11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4 017,91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1434829"/>
                  </a:ext>
                </a:extLst>
              </a:tr>
              <a:tr h="246680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6125479"/>
                  </a:ext>
                </a:extLst>
              </a:tr>
              <a:tr h="246680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6613124"/>
                  </a:ext>
                </a:extLst>
              </a:tr>
              <a:tr h="246680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2040238"/>
                  </a:ext>
                </a:extLst>
              </a:tr>
              <a:tr h="246680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0449950"/>
                  </a:ext>
                </a:extLst>
              </a:tr>
              <a:tr h="246680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5330934"/>
                  </a:ext>
                </a:extLst>
              </a:tr>
              <a:tr h="431688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>
                          <a:effectLst/>
                        </a:rPr>
                        <a:t>-ЦУ </a:t>
                      </a:r>
                      <a:r>
                        <a:rPr lang="ru-RU" sz="900">
                          <a:effectLst/>
                        </a:rPr>
                        <a:t>( </a:t>
                      </a:r>
                      <a:r>
                        <a:rPr lang="ru-RU" sz="900" smtClean="0">
                          <a:effectLst/>
                        </a:rPr>
                        <a:t>074 </a:t>
                      </a:r>
                      <a:r>
                        <a:rPr lang="ru-RU" sz="900">
                          <a:effectLst/>
                        </a:rPr>
                        <a:t>)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26.07.2024 - 26.07.2024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011963"/>
                  </a:ext>
                </a:extLst>
              </a:tr>
              <a:tr h="246680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7518888"/>
                  </a:ext>
                </a:extLst>
              </a:tr>
              <a:tr h="24668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6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3 496,00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4959651"/>
                  </a:ext>
                </a:extLst>
              </a:tr>
              <a:tr h="24668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481,91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5277082"/>
                  </a:ext>
                </a:extLst>
              </a:tr>
              <a:tr h="431688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40,00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9340507"/>
                  </a:ext>
                </a:extLst>
              </a:tr>
              <a:tr h="246680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11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4 017,91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558613"/>
                  </a:ext>
                </a:extLst>
              </a:tr>
              <a:tr h="246680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4691160"/>
                  </a:ext>
                </a:extLst>
              </a:tr>
              <a:tr h="246680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23436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1514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</Words>
  <Application>Microsoft Office PowerPoint</Application>
  <PresentationFormat>Widescreen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2024-07-29T05:30:48Z</dcterms:created>
  <dcterms:modified xsi:type="dcterms:W3CDTF">2024-07-29T05:31:27Z</dcterms:modified>
</cp:coreProperties>
</file>