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D15A-0A6B-4A94-98CE-5328BCFBDFFB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D8877-6A20-4E77-8BB7-EFFE04D68C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874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D15A-0A6B-4A94-98CE-5328BCFBDFFB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D8877-6A20-4E77-8BB7-EFFE04D68C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104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D15A-0A6B-4A94-98CE-5328BCFBDFFB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D8877-6A20-4E77-8BB7-EFFE04D68C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94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D15A-0A6B-4A94-98CE-5328BCFBDFFB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D8877-6A20-4E77-8BB7-EFFE04D68C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750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D15A-0A6B-4A94-98CE-5328BCFBDFFB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D8877-6A20-4E77-8BB7-EFFE04D68C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3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D15A-0A6B-4A94-98CE-5328BCFBDFFB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D8877-6A20-4E77-8BB7-EFFE04D68C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920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D15A-0A6B-4A94-98CE-5328BCFBDFFB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D8877-6A20-4E77-8BB7-EFFE04D68C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065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D15A-0A6B-4A94-98CE-5328BCFBDFFB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D8877-6A20-4E77-8BB7-EFFE04D68C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322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D15A-0A6B-4A94-98CE-5328BCFBDFFB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D8877-6A20-4E77-8BB7-EFFE04D68C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064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D15A-0A6B-4A94-98CE-5328BCFBDFFB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D8877-6A20-4E77-8BB7-EFFE04D68C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67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D15A-0A6B-4A94-98CE-5328BCFBDFFB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D8877-6A20-4E77-8BB7-EFFE04D68C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809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FD15A-0A6B-4A94-98CE-5328BCFBDFFB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D8877-6A20-4E77-8BB7-EFFE04D68C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877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625960"/>
              </p:ext>
            </p:extLst>
          </p:nvPr>
        </p:nvGraphicFramePr>
        <p:xfrm>
          <a:off x="1057012" y="595617"/>
          <a:ext cx="10444295" cy="5658797"/>
        </p:xfrm>
        <a:graphic>
          <a:graphicData uri="http://schemas.openxmlformats.org/drawingml/2006/table">
            <a:tbl>
              <a:tblPr/>
              <a:tblGrid>
                <a:gridCol w="2088859">
                  <a:extLst>
                    <a:ext uri="{9D8B030D-6E8A-4147-A177-3AD203B41FA5}">
                      <a16:colId xmlns:a16="http://schemas.microsoft.com/office/drawing/2014/main" val="3672624315"/>
                    </a:ext>
                  </a:extLst>
                </a:gridCol>
                <a:gridCol w="2088859">
                  <a:extLst>
                    <a:ext uri="{9D8B030D-6E8A-4147-A177-3AD203B41FA5}">
                      <a16:colId xmlns:a16="http://schemas.microsoft.com/office/drawing/2014/main" val="1494235025"/>
                    </a:ext>
                  </a:extLst>
                </a:gridCol>
                <a:gridCol w="2088859">
                  <a:extLst>
                    <a:ext uri="{9D8B030D-6E8A-4147-A177-3AD203B41FA5}">
                      <a16:colId xmlns:a16="http://schemas.microsoft.com/office/drawing/2014/main" val="1185763148"/>
                    </a:ext>
                  </a:extLst>
                </a:gridCol>
                <a:gridCol w="2088859">
                  <a:extLst>
                    <a:ext uri="{9D8B030D-6E8A-4147-A177-3AD203B41FA5}">
                      <a16:colId xmlns:a16="http://schemas.microsoft.com/office/drawing/2014/main" val="3153335301"/>
                    </a:ext>
                  </a:extLst>
                </a:gridCol>
                <a:gridCol w="2088859">
                  <a:extLst>
                    <a:ext uri="{9D8B030D-6E8A-4147-A177-3AD203B41FA5}">
                      <a16:colId xmlns:a16="http://schemas.microsoft.com/office/drawing/2014/main" val="2282817172"/>
                    </a:ext>
                  </a:extLst>
                </a:gridCol>
              </a:tblGrid>
              <a:tr h="17665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962506"/>
                  </a:ext>
                </a:extLst>
              </a:tr>
              <a:tr h="31061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25.07.2024 - 25.07.2024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266150"/>
                  </a:ext>
                </a:extLst>
              </a:tr>
              <a:tr h="17665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Брой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858126"/>
                  </a:ext>
                </a:extLst>
              </a:tr>
              <a:tr h="17665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14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7 837,27 лв.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017146"/>
                  </a:ext>
                </a:extLst>
              </a:tr>
              <a:tr h="31061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4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8 286,12 лв.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274315"/>
                  </a:ext>
                </a:extLst>
              </a:tr>
              <a:tr h="17665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18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16 123,39 лв.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5632174"/>
                  </a:ext>
                </a:extLst>
              </a:tr>
              <a:tr h="17665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8598735"/>
                  </a:ext>
                </a:extLst>
              </a:tr>
              <a:tr h="17665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5159860"/>
                  </a:ext>
                </a:extLst>
              </a:tr>
              <a:tr h="17665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4633280"/>
                  </a:ext>
                </a:extLst>
              </a:tr>
              <a:tr h="17665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8286517"/>
                  </a:ext>
                </a:extLst>
              </a:tr>
              <a:tr h="17665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6782624"/>
                  </a:ext>
                </a:extLst>
              </a:tr>
              <a:tr h="31061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25.07.2024 - 25.07.2024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9268711"/>
                  </a:ext>
                </a:extLst>
              </a:tr>
              <a:tr h="17665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938271"/>
                  </a:ext>
                </a:extLst>
              </a:tr>
              <a:tr h="17665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7 685,69 лв.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874781"/>
                  </a:ext>
                </a:extLst>
              </a:tr>
              <a:tr h="17665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7 685,69 лв.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809791"/>
                  </a:ext>
                </a:extLst>
              </a:tr>
              <a:tr h="17665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642504"/>
                  </a:ext>
                </a:extLst>
              </a:tr>
              <a:tr h="176653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6734260"/>
                  </a:ext>
                </a:extLst>
              </a:tr>
              <a:tr h="17665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25.07.2024 - 25.07.2024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4821051"/>
                  </a:ext>
                </a:extLst>
              </a:tr>
              <a:tr h="17665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932491"/>
                  </a:ext>
                </a:extLst>
              </a:tr>
              <a:tr h="17665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151,58 лв.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614157"/>
                  </a:ext>
                </a:extLst>
              </a:tr>
              <a:tr h="17665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151,58 лв.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141199"/>
                  </a:ext>
                </a:extLst>
              </a:tr>
              <a:tr h="17665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2234512"/>
                  </a:ext>
                </a:extLst>
              </a:tr>
              <a:tr h="17665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355088"/>
                  </a:ext>
                </a:extLst>
              </a:tr>
              <a:tr h="17665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25.07.2024 - 25.07.2024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024445"/>
                  </a:ext>
                </a:extLst>
              </a:tr>
              <a:tr h="17665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157605"/>
                  </a:ext>
                </a:extLst>
              </a:tr>
              <a:tr h="31061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8 286,12 лв.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655021"/>
                  </a:ext>
                </a:extLst>
              </a:tr>
              <a:tr h="17665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8 286,12 лв.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411446"/>
                  </a:ext>
                </a:extLst>
              </a:tr>
              <a:tr h="17665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6035470"/>
                  </a:ext>
                </a:extLst>
              </a:tr>
              <a:tr h="176653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33995" marR="33995" marT="16997" marB="169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9198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3855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135</Words>
  <Application>Microsoft Office PowerPoint</Application>
  <PresentationFormat>Widescreen</PresentationFormat>
  <Paragraphs>68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2024-07-26T05:40:55Z</dcterms:created>
  <dcterms:modified xsi:type="dcterms:W3CDTF">2024-07-26T05:41:55Z</dcterms:modified>
</cp:coreProperties>
</file>