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9373-27B3-4536-B2E5-22F699A59AE2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C244-9D65-49B1-8888-75B3E8DF7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330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9373-27B3-4536-B2E5-22F699A59AE2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C244-9D65-49B1-8888-75B3E8DF7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826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9373-27B3-4536-B2E5-22F699A59AE2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C244-9D65-49B1-8888-75B3E8DF7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2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9373-27B3-4536-B2E5-22F699A59AE2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C244-9D65-49B1-8888-75B3E8DF7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03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9373-27B3-4536-B2E5-22F699A59AE2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C244-9D65-49B1-8888-75B3E8DF7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9373-27B3-4536-B2E5-22F699A59AE2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C244-9D65-49B1-8888-75B3E8DF7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343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9373-27B3-4536-B2E5-22F699A59AE2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C244-9D65-49B1-8888-75B3E8DF7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298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9373-27B3-4536-B2E5-22F699A59AE2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C244-9D65-49B1-8888-75B3E8DF7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40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9373-27B3-4536-B2E5-22F699A59AE2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C244-9D65-49B1-8888-75B3E8DF7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91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9373-27B3-4536-B2E5-22F699A59AE2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C244-9D65-49B1-8888-75B3E8DF7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7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9373-27B3-4536-B2E5-22F699A59AE2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C244-9D65-49B1-8888-75B3E8DF7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06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A9373-27B3-4536-B2E5-22F699A59AE2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8C244-9D65-49B1-8888-75B3E8DF7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489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470649"/>
              </p:ext>
            </p:extLst>
          </p:nvPr>
        </p:nvGraphicFramePr>
        <p:xfrm>
          <a:off x="855677" y="461392"/>
          <a:ext cx="10519795" cy="6188938"/>
        </p:xfrm>
        <a:graphic>
          <a:graphicData uri="http://schemas.openxmlformats.org/drawingml/2006/table">
            <a:tbl>
              <a:tblPr/>
              <a:tblGrid>
                <a:gridCol w="2103959">
                  <a:extLst>
                    <a:ext uri="{9D8B030D-6E8A-4147-A177-3AD203B41FA5}">
                      <a16:colId xmlns:a16="http://schemas.microsoft.com/office/drawing/2014/main" val="3532085835"/>
                    </a:ext>
                  </a:extLst>
                </a:gridCol>
                <a:gridCol w="2103959">
                  <a:extLst>
                    <a:ext uri="{9D8B030D-6E8A-4147-A177-3AD203B41FA5}">
                      <a16:colId xmlns:a16="http://schemas.microsoft.com/office/drawing/2014/main" val="3761462188"/>
                    </a:ext>
                  </a:extLst>
                </a:gridCol>
                <a:gridCol w="2103959">
                  <a:extLst>
                    <a:ext uri="{9D8B030D-6E8A-4147-A177-3AD203B41FA5}">
                      <a16:colId xmlns:a16="http://schemas.microsoft.com/office/drawing/2014/main" val="3785344319"/>
                    </a:ext>
                  </a:extLst>
                </a:gridCol>
                <a:gridCol w="2103959">
                  <a:extLst>
                    <a:ext uri="{9D8B030D-6E8A-4147-A177-3AD203B41FA5}">
                      <a16:colId xmlns:a16="http://schemas.microsoft.com/office/drawing/2014/main" val="3308801825"/>
                    </a:ext>
                  </a:extLst>
                </a:gridCol>
                <a:gridCol w="2103959">
                  <a:extLst>
                    <a:ext uri="{9D8B030D-6E8A-4147-A177-3AD203B41FA5}">
                      <a16:colId xmlns:a16="http://schemas.microsoft.com/office/drawing/2014/main" val="3993489546"/>
                    </a:ext>
                  </a:extLst>
                </a:gridCol>
              </a:tblGrid>
              <a:tr h="15214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659402"/>
                  </a:ext>
                </a:extLst>
              </a:tr>
              <a:tr h="26726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24.07.2024 - 24.07.2024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242616"/>
                  </a:ext>
                </a:extLst>
              </a:tr>
              <a:tr h="15214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416568"/>
                  </a:ext>
                </a:extLst>
              </a:tr>
              <a:tr h="72777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7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962 536,43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046202"/>
                  </a:ext>
                </a:extLst>
              </a:tr>
              <a:tr h="15214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3 987,04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572012"/>
                  </a:ext>
                </a:extLst>
              </a:tr>
              <a:tr h="15214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18 </a:t>
                      </a:r>
                      <a:r>
                        <a:rPr lang="en-US" sz="900">
                          <a:effectLst/>
                        </a:rPr>
                        <a:t>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50,61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288342"/>
                  </a:ext>
                </a:extLst>
              </a:tr>
              <a:tr h="26726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626 374,21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76296"/>
                  </a:ext>
                </a:extLst>
              </a:tr>
              <a:tr h="15214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1 592 948,29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874886"/>
                  </a:ext>
                </a:extLst>
              </a:tr>
              <a:tr h="15214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848763"/>
                  </a:ext>
                </a:extLst>
              </a:tr>
              <a:tr h="15214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065730"/>
                  </a:ext>
                </a:extLst>
              </a:tr>
              <a:tr h="15214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089258"/>
                  </a:ext>
                </a:extLst>
              </a:tr>
              <a:tr h="15214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617556"/>
                  </a:ext>
                </a:extLst>
              </a:tr>
              <a:tr h="15214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66006"/>
                  </a:ext>
                </a:extLst>
              </a:tr>
              <a:tr h="26726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24.07.2024 - 24.07.2024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4549053"/>
                  </a:ext>
                </a:extLst>
              </a:tr>
              <a:tr h="15214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5035"/>
                  </a:ext>
                </a:extLst>
              </a:tr>
              <a:tr h="72777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962 536,43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548293"/>
                  </a:ext>
                </a:extLst>
              </a:tr>
              <a:tr h="15214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3 267,04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315408"/>
                  </a:ext>
                </a:extLst>
              </a:tr>
              <a:tr h="15214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50,61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310707"/>
                  </a:ext>
                </a:extLst>
              </a:tr>
              <a:tr h="15214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965 854,08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265953"/>
                  </a:ext>
                </a:extLst>
              </a:tr>
              <a:tr h="15214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895972"/>
                  </a:ext>
                </a:extLst>
              </a:tr>
              <a:tr h="15214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228202"/>
                  </a:ext>
                </a:extLst>
              </a:tr>
              <a:tr h="15214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24.07.2024 - 24.07.2024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635696"/>
                  </a:ext>
                </a:extLst>
              </a:tr>
              <a:tr h="15214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581766"/>
                  </a:ext>
                </a:extLst>
              </a:tr>
              <a:tr h="15214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720,00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489731"/>
                  </a:ext>
                </a:extLst>
              </a:tr>
              <a:tr h="26726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626 374,21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988797"/>
                  </a:ext>
                </a:extLst>
              </a:tr>
              <a:tr h="15214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627 094,21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036192"/>
                  </a:ext>
                </a:extLst>
              </a:tr>
              <a:tr h="15214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746675"/>
                  </a:ext>
                </a:extLst>
              </a:tr>
              <a:tr h="15214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365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3288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2024-07-25T05:31:56Z</dcterms:created>
  <dcterms:modified xsi:type="dcterms:W3CDTF">2024-07-25T05:32:54Z</dcterms:modified>
</cp:coreProperties>
</file>