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3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86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6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9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50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2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1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6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79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D6E14-9B8D-4072-B2A8-159B68D71CB4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BF4AF-3FA1-4214-A445-9BB577A00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4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788859"/>
              </p:ext>
            </p:extLst>
          </p:nvPr>
        </p:nvGraphicFramePr>
        <p:xfrm>
          <a:off x="763400" y="444614"/>
          <a:ext cx="10989575" cy="5732352"/>
        </p:xfrm>
        <a:graphic>
          <a:graphicData uri="http://schemas.openxmlformats.org/drawingml/2006/table">
            <a:tbl>
              <a:tblPr/>
              <a:tblGrid>
                <a:gridCol w="2197915">
                  <a:extLst>
                    <a:ext uri="{9D8B030D-6E8A-4147-A177-3AD203B41FA5}">
                      <a16:colId xmlns:a16="http://schemas.microsoft.com/office/drawing/2014/main" val="2192419436"/>
                    </a:ext>
                  </a:extLst>
                </a:gridCol>
                <a:gridCol w="2197915">
                  <a:extLst>
                    <a:ext uri="{9D8B030D-6E8A-4147-A177-3AD203B41FA5}">
                      <a16:colId xmlns:a16="http://schemas.microsoft.com/office/drawing/2014/main" val="1909646140"/>
                    </a:ext>
                  </a:extLst>
                </a:gridCol>
                <a:gridCol w="2197915">
                  <a:extLst>
                    <a:ext uri="{9D8B030D-6E8A-4147-A177-3AD203B41FA5}">
                      <a16:colId xmlns:a16="http://schemas.microsoft.com/office/drawing/2014/main" val="3893735520"/>
                    </a:ext>
                  </a:extLst>
                </a:gridCol>
                <a:gridCol w="2197915">
                  <a:extLst>
                    <a:ext uri="{9D8B030D-6E8A-4147-A177-3AD203B41FA5}">
                      <a16:colId xmlns:a16="http://schemas.microsoft.com/office/drawing/2014/main" val="1989319831"/>
                    </a:ext>
                  </a:extLst>
                </a:gridCol>
                <a:gridCol w="2197915">
                  <a:extLst>
                    <a:ext uri="{9D8B030D-6E8A-4147-A177-3AD203B41FA5}">
                      <a16:colId xmlns:a16="http://schemas.microsoft.com/office/drawing/2014/main" val="1845916243"/>
                    </a:ext>
                  </a:extLst>
                </a:gridCol>
              </a:tblGrid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074972"/>
                  </a:ext>
                </a:extLst>
              </a:tr>
              <a:tr h="4361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23.07.2024 - 23.07.2024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060955"/>
                  </a:ext>
                </a:extLst>
              </a:tr>
              <a:tr h="2492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5136"/>
                  </a:ext>
                </a:extLst>
              </a:tr>
              <a:tr h="2492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10 436,42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743030"/>
                  </a:ext>
                </a:extLst>
              </a:tr>
              <a:tr h="2492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271,20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946884"/>
                  </a:ext>
                </a:extLst>
              </a:tr>
              <a:tr h="436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796,00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977122"/>
                  </a:ext>
                </a:extLst>
              </a:tr>
              <a:tr h="2492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11 503,62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374082"/>
                  </a:ext>
                </a:extLst>
              </a:tr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246679"/>
                  </a:ext>
                </a:extLst>
              </a:tr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220012"/>
                  </a:ext>
                </a:extLst>
              </a:tr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258706"/>
                  </a:ext>
                </a:extLst>
              </a:tr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896983"/>
                  </a:ext>
                </a:extLst>
              </a:tr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977432"/>
                  </a:ext>
                </a:extLst>
              </a:tr>
              <a:tr h="43615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23.07.2024 - 23.07.2024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996291"/>
                  </a:ext>
                </a:extLst>
              </a:tr>
              <a:tr h="2492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25895"/>
                  </a:ext>
                </a:extLst>
              </a:tr>
              <a:tr h="2492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10 436,42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154258"/>
                  </a:ext>
                </a:extLst>
              </a:tr>
              <a:tr h="2492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271,20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94915"/>
                  </a:ext>
                </a:extLst>
              </a:tr>
              <a:tr h="4361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796,00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898430"/>
                  </a:ext>
                </a:extLst>
              </a:tr>
              <a:tr h="24923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11 503,62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685394"/>
                  </a:ext>
                </a:extLst>
              </a:tr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25587"/>
                  </a:ext>
                </a:extLst>
              </a:tr>
              <a:tr h="2492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76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4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2024-07-24T05:28:14Z</dcterms:created>
  <dcterms:modified xsi:type="dcterms:W3CDTF">2024-07-24T05:28:46Z</dcterms:modified>
</cp:coreProperties>
</file>