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7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8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2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2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2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0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4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2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7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BDA65-38FA-4C5B-8A6A-59AD1CCF9F9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C636F-7A91-4FD5-9CA0-4D607F0B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16202"/>
              </p:ext>
            </p:extLst>
          </p:nvPr>
        </p:nvGraphicFramePr>
        <p:xfrm>
          <a:off x="864065" y="780172"/>
          <a:ext cx="10528185" cy="5396792"/>
        </p:xfrm>
        <a:graphic>
          <a:graphicData uri="http://schemas.openxmlformats.org/drawingml/2006/table">
            <a:tbl>
              <a:tblPr/>
              <a:tblGrid>
                <a:gridCol w="2105637">
                  <a:extLst>
                    <a:ext uri="{9D8B030D-6E8A-4147-A177-3AD203B41FA5}">
                      <a16:colId xmlns:a16="http://schemas.microsoft.com/office/drawing/2014/main" val="3217149229"/>
                    </a:ext>
                  </a:extLst>
                </a:gridCol>
                <a:gridCol w="2105637">
                  <a:extLst>
                    <a:ext uri="{9D8B030D-6E8A-4147-A177-3AD203B41FA5}">
                      <a16:colId xmlns:a16="http://schemas.microsoft.com/office/drawing/2014/main" val="1945261974"/>
                    </a:ext>
                  </a:extLst>
                </a:gridCol>
                <a:gridCol w="2105637">
                  <a:extLst>
                    <a:ext uri="{9D8B030D-6E8A-4147-A177-3AD203B41FA5}">
                      <a16:colId xmlns:a16="http://schemas.microsoft.com/office/drawing/2014/main" val="1023577768"/>
                    </a:ext>
                  </a:extLst>
                </a:gridCol>
                <a:gridCol w="2105637">
                  <a:extLst>
                    <a:ext uri="{9D8B030D-6E8A-4147-A177-3AD203B41FA5}">
                      <a16:colId xmlns:a16="http://schemas.microsoft.com/office/drawing/2014/main" val="858824250"/>
                    </a:ext>
                  </a:extLst>
                </a:gridCol>
                <a:gridCol w="2105637">
                  <a:extLst>
                    <a:ext uri="{9D8B030D-6E8A-4147-A177-3AD203B41FA5}">
                      <a16:colId xmlns:a16="http://schemas.microsoft.com/office/drawing/2014/main" val="1789629948"/>
                    </a:ext>
                  </a:extLst>
                </a:gridCol>
              </a:tblGrid>
              <a:tr h="2840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786755"/>
                  </a:ext>
                </a:extLst>
              </a:tr>
              <a:tr h="49707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22.07.2024 - 22.07.2024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902109"/>
                  </a:ext>
                </a:extLst>
              </a:tr>
              <a:tr h="2840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42655"/>
                  </a:ext>
                </a:extLst>
              </a:tr>
              <a:tr h="4970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1 772,00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987640"/>
                  </a:ext>
                </a:extLst>
              </a:tr>
              <a:tr h="2840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1 772,00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7804"/>
                  </a:ext>
                </a:extLst>
              </a:tr>
              <a:tr h="2840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393595"/>
                  </a:ext>
                </a:extLst>
              </a:tr>
              <a:tr h="2840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007144"/>
                  </a:ext>
                </a:extLst>
              </a:tr>
              <a:tr h="2840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786191"/>
                  </a:ext>
                </a:extLst>
              </a:tr>
              <a:tr h="2840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831319"/>
                  </a:ext>
                </a:extLst>
              </a:tr>
              <a:tr h="2840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318831"/>
                  </a:ext>
                </a:extLst>
              </a:tr>
              <a:tr h="49707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22.07.2024 - 22.07.2024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36665"/>
                  </a:ext>
                </a:extLst>
              </a:tr>
              <a:tr h="2840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173562"/>
                  </a:ext>
                </a:extLst>
              </a:tr>
              <a:tr h="4970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1 772,00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554841"/>
                  </a:ext>
                </a:extLst>
              </a:tr>
              <a:tr h="2840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1 772,00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682500"/>
                  </a:ext>
                </a:extLst>
              </a:tr>
              <a:tr h="2840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69228"/>
                  </a:ext>
                </a:extLst>
              </a:tr>
              <a:tr h="284042">
                <a:tc gridSpan="5">
                  <a:txBody>
                    <a:bodyPr/>
                    <a:lstStyle/>
                    <a:p>
                      <a:r>
                        <a:rPr lang="en-US" sz="11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201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509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2024-07-23T05:29:48Z</dcterms:created>
  <dcterms:modified xsi:type="dcterms:W3CDTF">2024-07-23T05:30:26Z</dcterms:modified>
</cp:coreProperties>
</file>