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556B-D632-433E-BB70-E4EEA21A6C67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75B83-02B0-48DF-905E-E44B0B938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178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556B-D632-433E-BB70-E4EEA21A6C67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75B83-02B0-48DF-905E-E44B0B938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238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556B-D632-433E-BB70-E4EEA21A6C67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75B83-02B0-48DF-905E-E44B0B938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537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556B-D632-433E-BB70-E4EEA21A6C67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75B83-02B0-48DF-905E-E44B0B938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467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556B-D632-433E-BB70-E4EEA21A6C67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75B83-02B0-48DF-905E-E44B0B938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015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556B-D632-433E-BB70-E4EEA21A6C67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75B83-02B0-48DF-905E-E44B0B938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855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556B-D632-433E-BB70-E4EEA21A6C67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75B83-02B0-48DF-905E-E44B0B938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54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556B-D632-433E-BB70-E4EEA21A6C67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75B83-02B0-48DF-905E-E44B0B938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264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556B-D632-433E-BB70-E4EEA21A6C67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75B83-02B0-48DF-905E-E44B0B938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876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556B-D632-433E-BB70-E4EEA21A6C67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75B83-02B0-48DF-905E-E44B0B938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878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556B-D632-433E-BB70-E4EEA21A6C67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75B83-02B0-48DF-905E-E44B0B938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69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9556B-D632-433E-BB70-E4EEA21A6C67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75B83-02B0-48DF-905E-E44B0B938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318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1493860"/>
              </p:ext>
            </p:extLst>
          </p:nvPr>
        </p:nvGraphicFramePr>
        <p:xfrm>
          <a:off x="830512" y="419444"/>
          <a:ext cx="10796630" cy="5785439"/>
        </p:xfrm>
        <a:graphic>
          <a:graphicData uri="http://schemas.openxmlformats.org/drawingml/2006/table">
            <a:tbl>
              <a:tblPr/>
              <a:tblGrid>
                <a:gridCol w="2159326">
                  <a:extLst>
                    <a:ext uri="{9D8B030D-6E8A-4147-A177-3AD203B41FA5}">
                      <a16:colId xmlns:a16="http://schemas.microsoft.com/office/drawing/2014/main" val="3457964451"/>
                    </a:ext>
                  </a:extLst>
                </a:gridCol>
                <a:gridCol w="2159326">
                  <a:extLst>
                    <a:ext uri="{9D8B030D-6E8A-4147-A177-3AD203B41FA5}">
                      <a16:colId xmlns:a16="http://schemas.microsoft.com/office/drawing/2014/main" val="2454798075"/>
                    </a:ext>
                  </a:extLst>
                </a:gridCol>
                <a:gridCol w="2159326">
                  <a:extLst>
                    <a:ext uri="{9D8B030D-6E8A-4147-A177-3AD203B41FA5}">
                      <a16:colId xmlns:a16="http://schemas.microsoft.com/office/drawing/2014/main" val="2748175351"/>
                    </a:ext>
                  </a:extLst>
                </a:gridCol>
                <a:gridCol w="2159326">
                  <a:extLst>
                    <a:ext uri="{9D8B030D-6E8A-4147-A177-3AD203B41FA5}">
                      <a16:colId xmlns:a16="http://schemas.microsoft.com/office/drawing/2014/main" val="3873750310"/>
                    </a:ext>
                  </a:extLst>
                </a:gridCol>
                <a:gridCol w="2159326">
                  <a:extLst>
                    <a:ext uri="{9D8B030D-6E8A-4147-A177-3AD203B41FA5}">
                      <a16:colId xmlns:a16="http://schemas.microsoft.com/office/drawing/2014/main" val="3985738326"/>
                    </a:ext>
                  </a:extLst>
                </a:gridCol>
              </a:tblGrid>
              <a:tr h="34533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4863499"/>
                  </a:ext>
                </a:extLst>
              </a:tr>
              <a:tr h="60541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19.07.2024 - 19.07.2024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9248427"/>
                  </a:ext>
                </a:extLst>
              </a:tr>
              <a:tr h="345335"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Код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279558"/>
                  </a:ext>
                </a:extLst>
              </a:tr>
              <a:tr h="345335"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effectLst/>
                        </a:rPr>
                        <a:t>10 xxxx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2 102,83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619251"/>
                  </a:ext>
                </a:extLst>
              </a:tr>
              <a:tr h="34533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2 102,83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3024925"/>
                  </a:ext>
                </a:extLst>
              </a:tr>
              <a:tr h="34533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6677853"/>
                  </a:ext>
                </a:extLst>
              </a:tr>
              <a:tr h="34533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3160524"/>
                  </a:ext>
                </a:extLst>
              </a:tr>
              <a:tr h="34533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5274145"/>
                  </a:ext>
                </a:extLst>
              </a:tr>
              <a:tr h="34533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235183"/>
                  </a:ext>
                </a:extLst>
              </a:tr>
              <a:tr h="34533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1357977"/>
                  </a:ext>
                </a:extLst>
              </a:tr>
              <a:tr h="345335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19.07.2024 - 19.07.2024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4531014"/>
                  </a:ext>
                </a:extLst>
              </a:tr>
              <a:tr h="345335"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Код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556678"/>
                  </a:ext>
                </a:extLst>
              </a:tr>
              <a:tr h="345335"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effectLst/>
                        </a:rPr>
                        <a:t>10 xxxx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2 102,83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4768380"/>
                  </a:ext>
                </a:extLst>
              </a:tr>
              <a:tr h="34533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2 102,83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806416"/>
                  </a:ext>
                </a:extLst>
              </a:tr>
              <a:tr h="34533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055075"/>
                  </a:ext>
                </a:extLst>
              </a:tr>
              <a:tr h="34533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78757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3534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2024-07-22T05:32:33Z</dcterms:created>
  <dcterms:modified xsi:type="dcterms:W3CDTF">2024-07-22T05:33:19Z</dcterms:modified>
</cp:coreProperties>
</file>