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3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5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7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2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7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6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4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7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7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8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4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1F323-5C88-41F9-8E1A-37B51ED0B936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4F45A-7265-48F8-ABB3-8CBCB3AE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2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376408"/>
              </p:ext>
            </p:extLst>
          </p:nvPr>
        </p:nvGraphicFramePr>
        <p:xfrm>
          <a:off x="687895" y="553673"/>
          <a:ext cx="10972800" cy="5623292"/>
        </p:xfrm>
        <a:graphic>
          <a:graphicData uri="http://schemas.openxmlformats.org/drawingml/2006/table">
            <a:tbl>
              <a:tblPr/>
              <a:tblGrid>
                <a:gridCol w="2194560">
                  <a:extLst>
                    <a:ext uri="{9D8B030D-6E8A-4147-A177-3AD203B41FA5}">
                      <a16:colId xmlns:a16="http://schemas.microsoft.com/office/drawing/2014/main" val="20706186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60074347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07307058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82973885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977855949"/>
                    </a:ext>
                  </a:extLst>
                </a:gridCol>
              </a:tblGrid>
              <a:tr h="2677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843001"/>
                  </a:ext>
                </a:extLst>
              </a:tr>
              <a:tr h="46860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18.07.2024 - 18.07.2024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917646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71697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1 998,49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995174"/>
                  </a:ext>
                </a:extLst>
              </a:tr>
              <a:tr h="46860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2 052,00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890455"/>
                  </a:ext>
                </a:extLst>
              </a:tr>
              <a:tr h="26777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4 050,49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531476"/>
                  </a:ext>
                </a:extLst>
              </a:tr>
              <a:tr h="2677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705610"/>
                  </a:ext>
                </a:extLst>
              </a:tr>
              <a:tr h="2677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036305"/>
                  </a:ext>
                </a:extLst>
              </a:tr>
              <a:tr h="2677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086293"/>
                  </a:ext>
                </a:extLst>
              </a:tr>
              <a:tr h="2677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776660"/>
                  </a:ext>
                </a:extLst>
              </a:tr>
              <a:tr h="2677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483238"/>
                  </a:ext>
                </a:extLst>
              </a:tr>
              <a:tr h="46860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18.07.2024 - 18.07.2024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275008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048475"/>
                  </a:ext>
                </a:extLst>
              </a:tr>
              <a:tr h="26777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1 998,49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642979"/>
                  </a:ext>
                </a:extLst>
              </a:tr>
              <a:tr h="46860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2 052,00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008002"/>
                  </a:ext>
                </a:extLst>
              </a:tr>
              <a:tr h="26777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4 050,49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66516"/>
                  </a:ext>
                </a:extLst>
              </a:tr>
              <a:tr h="2677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93903"/>
                  </a:ext>
                </a:extLst>
              </a:tr>
              <a:tr h="2677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512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281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2024-07-19T05:30:43Z</dcterms:created>
  <dcterms:modified xsi:type="dcterms:W3CDTF">2024-07-19T05:31:23Z</dcterms:modified>
</cp:coreProperties>
</file>