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F5EC0-4251-484E-B796-8DADDC2734B2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DA380-FC0D-4D45-B97B-BEC5D0C29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23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F5EC0-4251-484E-B796-8DADDC2734B2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DA380-FC0D-4D45-B97B-BEC5D0C29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88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F5EC0-4251-484E-B796-8DADDC2734B2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DA380-FC0D-4D45-B97B-BEC5D0C29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04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F5EC0-4251-484E-B796-8DADDC2734B2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DA380-FC0D-4D45-B97B-BEC5D0C29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93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F5EC0-4251-484E-B796-8DADDC2734B2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DA380-FC0D-4D45-B97B-BEC5D0C29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076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F5EC0-4251-484E-B796-8DADDC2734B2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DA380-FC0D-4D45-B97B-BEC5D0C29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09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F5EC0-4251-484E-B796-8DADDC2734B2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DA380-FC0D-4D45-B97B-BEC5D0C29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938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F5EC0-4251-484E-B796-8DADDC2734B2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DA380-FC0D-4D45-B97B-BEC5D0C29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685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F5EC0-4251-484E-B796-8DADDC2734B2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DA380-FC0D-4D45-B97B-BEC5D0C29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710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F5EC0-4251-484E-B796-8DADDC2734B2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DA380-FC0D-4D45-B97B-BEC5D0C29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93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F5EC0-4251-484E-B796-8DADDC2734B2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DA380-FC0D-4D45-B97B-BEC5D0C29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195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F5EC0-4251-484E-B796-8DADDC2734B2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DA380-FC0D-4D45-B97B-BEC5D0C29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615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544720"/>
              </p:ext>
            </p:extLst>
          </p:nvPr>
        </p:nvGraphicFramePr>
        <p:xfrm>
          <a:off x="713062" y="301997"/>
          <a:ext cx="11140580" cy="6306069"/>
        </p:xfrm>
        <a:graphic>
          <a:graphicData uri="http://schemas.openxmlformats.org/drawingml/2006/table">
            <a:tbl>
              <a:tblPr/>
              <a:tblGrid>
                <a:gridCol w="2228116">
                  <a:extLst>
                    <a:ext uri="{9D8B030D-6E8A-4147-A177-3AD203B41FA5}">
                      <a16:colId xmlns:a16="http://schemas.microsoft.com/office/drawing/2014/main" val="335695699"/>
                    </a:ext>
                  </a:extLst>
                </a:gridCol>
                <a:gridCol w="2228116">
                  <a:extLst>
                    <a:ext uri="{9D8B030D-6E8A-4147-A177-3AD203B41FA5}">
                      <a16:colId xmlns:a16="http://schemas.microsoft.com/office/drawing/2014/main" val="1041614317"/>
                    </a:ext>
                  </a:extLst>
                </a:gridCol>
                <a:gridCol w="2228116">
                  <a:extLst>
                    <a:ext uri="{9D8B030D-6E8A-4147-A177-3AD203B41FA5}">
                      <a16:colId xmlns:a16="http://schemas.microsoft.com/office/drawing/2014/main" val="3903381527"/>
                    </a:ext>
                  </a:extLst>
                </a:gridCol>
                <a:gridCol w="2228116">
                  <a:extLst>
                    <a:ext uri="{9D8B030D-6E8A-4147-A177-3AD203B41FA5}">
                      <a16:colId xmlns:a16="http://schemas.microsoft.com/office/drawing/2014/main" val="3381630315"/>
                    </a:ext>
                  </a:extLst>
                </a:gridCol>
                <a:gridCol w="2228116">
                  <a:extLst>
                    <a:ext uri="{9D8B030D-6E8A-4147-A177-3AD203B41FA5}">
                      <a16:colId xmlns:a16="http://schemas.microsoft.com/office/drawing/2014/main" val="533715753"/>
                    </a:ext>
                  </a:extLst>
                </a:gridCol>
              </a:tblGrid>
              <a:tr h="14873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840199"/>
                  </a:ext>
                </a:extLst>
              </a:tr>
              <a:tr h="26028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17.07.2024 - 17.07.2024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669540"/>
                  </a:ext>
                </a:extLst>
              </a:tr>
              <a:tr h="148733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561750"/>
                  </a:ext>
                </a:extLst>
              </a:tr>
              <a:tr h="59493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01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3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2 231,27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667894"/>
                  </a:ext>
                </a:extLst>
              </a:tr>
              <a:tr h="14873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6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2 373,76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106629"/>
                  </a:ext>
                </a:extLst>
              </a:tr>
              <a:tr h="14873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54,76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714105"/>
                  </a:ext>
                </a:extLst>
              </a:tr>
              <a:tr h="14873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10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4 659,79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325146"/>
                  </a:ext>
                </a:extLst>
              </a:tr>
              <a:tr h="14873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548579"/>
                  </a:ext>
                </a:extLst>
              </a:tr>
              <a:tr h="14873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635079"/>
                  </a:ext>
                </a:extLst>
              </a:tr>
              <a:tr h="14873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035083"/>
                  </a:ext>
                </a:extLst>
              </a:tr>
              <a:tr h="14873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74401"/>
                  </a:ext>
                </a:extLst>
              </a:tr>
              <a:tr h="14873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05879"/>
                  </a:ext>
                </a:extLst>
              </a:tr>
              <a:tr h="26028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17.07.2024 - 17.07.2024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974748"/>
                  </a:ext>
                </a:extLst>
              </a:tr>
              <a:tr h="14873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93588"/>
                  </a:ext>
                </a:extLst>
              </a:tr>
              <a:tr h="14873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90,96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536658"/>
                  </a:ext>
                </a:extLst>
              </a:tr>
              <a:tr h="14873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54,76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418541"/>
                  </a:ext>
                </a:extLst>
              </a:tr>
              <a:tr h="14873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145,72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84436"/>
                  </a:ext>
                </a:extLst>
              </a:tr>
              <a:tr h="14873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584718"/>
                  </a:ext>
                </a:extLst>
              </a:tr>
              <a:tr h="14873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388136"/>
                  </a:ext>
                </a:extLst>
              </a:tr>
              <a:tr h="14873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17.07.2024 - 17.07.2024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5294384"/>
                  </a:ext>
                </a:extLst>
              </a:tr>
              <a:tr h="14873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684170"/>
                  </a:ext>
                </a:extLst>
              </a:tr>
              <a:tr h="14873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30,00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003126"/>
                  </a:ext>
                </a:extLst>
              </a:tr>
              <a:tr h="14873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30,00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797701"/>
                  </a:ext>
                </a:extLst>
              </a:tr>
              <a:tr h="14873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224684"/>
                  </a:ext>
                </a:extLst>
              </a:tr>
              <a:tr h="14873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1447315"/>
                  </a:ext>
                </a:extLst>
              </a:tr>
              <a:tr h="14873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17.07.2024 - 17.07.2024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770329"/>
                  </a:ext>
                </a:extLst>
              </a:tr>
              <a:tr h="14873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456728"/>
                  </a:ext>
                </a:extLst>
              </a:tr>
              <a:tr h="59493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2 231,27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798146"/>
                  </a:ext>
                </a:extLst>
              </a:tr>
              <a:tr h="14873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2 252,80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927231"/>
                  </a:ext>
                </a:extLst>
              </a:tr>
              <a:tr h="14873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4 484,07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176531"/>
                  </a:ext>
                </a:extLst>
              </a:tr>
              <a:tr h="14873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745307"/>
                  </a:ext>
                </a:extLst>
              </a:tr>
              <a:tr h="148733">
                <a:tc gridSpan="5">
                  <a:txBody>
                    <a:bodyPr/>
                    <a:lstStyle/>
                    <a:p>
                      <a:r>
                        <a:rPr lang="en-US" sz="500" dirty="0"/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15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2686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</Words>
  <Application>Microsoft Office PowerPoint</Application>
  <PresentationFormat>Widescreen</PresentationFormat>
  <Paragraphs>80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2024-07-18T05:31:58Z</dcterms:created>
  <dcterms:modified xsi:type="dcterms:W3CDTF">2024-07-18T05:32:47Z</dcterms:modified>
</cp:coreProperties>
</file>