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99AF1-EF24-4940-8D0F-77CF7D58D1C5}" type="datetimeFigureOut">
              <a:rPr lang="en-US" smtClean="0"/>
              <a:t>7/16/2024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B768B-52D0-4102-A6FF-03443DA4A3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5382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99AF1-EF24-4940-8D0F-77CF7D58D1C5}" type="datetimeFigureOut">
              <a:rPr lang="en-US" smtClean="0"/>
              <a:t>7/16/2024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B768B-52D0-4102-A6FF-03443DA4A3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82771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99AF1-EF24-4940-8D0F-77CF7D58D1C5}" type="datetimeFigureOut">
              <a:rPr lang="en-US" smtClean="0"/>
              <a:t>7/16/2024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B768B-52D0-4102-A6FF-03443DA4A3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8702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99AF1-EF24-4940-8D0F-77CF7D58D1C5}" type="datetimeFigureOut">
              <a:rPr lang="en-US" smtClean="0"/>
              <a:t>7/16/2024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B768B-52D0-4102-A6FF-03443DA4A3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33189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99AF1-EF24-4940-8D0F-77CF7D58D1C5}" type="datetimeFigureOut">
              <a:rPr lang="en-US" smtClean="0"/>
              <a:t>7/16/2024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B768B-52D0-4102-A6FF-03443DA4A3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10584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99AF1-EF24-4940-8D0F-77CF7D58D1C5}" type="datetimeFigureOut">
              <a:rPr lang="en-US" smtClean="0"/>
              <a:t>7/16/2024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B768B-52D0-4102-A6FF-03443DA4A3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671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99AF1-EF24-4940-8D0F-77CF7D58D1C5}" type="datetimeFigureOut">
              <a:rPr lang="en-US" smtClean="0"/>
              <a:t>7/16/2024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B768B-52D0-4102-A6FF-03443DA4A3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1440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99AF1-EF24-4940-8D0F-77CF7D58D1C5}" type="datetimeFigureOut">
              <a:rPr lang="en-US" smtClean="0"/>
              <a:t>7/16/2024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B768B-52D0-4102-A6FF-03443DA4A3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5195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99AF1-EF24-4940-8D0F-77CF7D58D1C5}" type="datetimeFigureOut">
              <a:rPr lang="en-US" smtClean="0"/>
              <a:t>7/16/2024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B768B-52D0-4102-A6FF-03443DA4A3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3111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99AF1-EF24-4940-8D0F-77CF7D58D1C5}" type="datetimeFigureOut">
              <a:rPr lang="en-US" smtClean="0"/>
              <a:t>7/16/2024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B768B-52D0-4102-A6FF-03443DA4A3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7034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99AF1-EF24-4940-8D0F-77CF7D58D1C5}" type="datetimeFigureOut">
              <a:rPr lang="en-US" smtClean="0"/>
              <a:t>7/16/2024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B768B-52D0-4102-A6FF-03443DA4A3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70667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999AF1-EF24-4940-8D0F-77CF7D58D1C5}" type="datetimeFigureOut">
              <a:rPr lang="en-US" smtClean="0"/>
              <a:t>7/16/2024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2B768B-52D0-4102-A6FF-03443DA4A3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4053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2475281"/>
              </p:ext>
            </p:extLst>
          </p:nvPr>
        </p:nvGraphicFramePr>
        <p:xfrm>
          <a:off x="897620" y="520117"/>
          <a:ext cx="10620465" cy="5656848"/>
        </p:xfrm>
        <a:graphic>
          <a:graphicData uri="http://schemas.openxmlformats.org/drawingml/2006/table">
            <a:tbl>
              <a:tblPr/>
              <a:tblGrid>
                <a:gridCol w="2124093">
                  <a:extLst>
                    <a:ext uri="{9D8B030D-6E8A-4147-A177-3AD203B41FA5}">
                      <a16:colId xmlns:a16="http://schemas.microsoft.com/office/drawing/2014/main" val="2987349164"/>
                    </a:ext>
                  </a:extLst>
                </a:gridCol>
                <a:gridCol w="2124093">
                  <a:extLst>
                    <a:ext uri="{9D8B030D-6E8A-4147-A177-3AD203B41FA5}">
                      <a16:colId xmlns:a16="http://schemas.microsoft.com/office/drawing/2014/main" val="1752661077"/>
                    </a:ext>
                  </a:extLst>
                </a:gridCol>
                <a:gridCol w="2124093">
                  <a:extLst>
                    <a:ext uri="{9D8B030D-6E8A-4147-A177-3AD203B41FA5}">
                      <a16:colId xmlns:a16="http://schemas.microsoft.com/office/drawing/2014/main" val="33596473"/>
                    </a:ext>
                  </a:extLst>
                </a:gridCol>
                <a:gridCol w="2124093">
                  <a:extLst>
                    <a:ext uri="{9D8B030D-6E8A-4147-A177-3AD203B41FA5}">
                      <a16:colId xmlns:a16="http://schemas.microsoft.com/office/drawing/2014/main" val="922834161"/>
                    </a:ext>
                  </a:extLst>
                </a:gridCol>
                <a:gridCol w="2124093">
                  <a:extLst>
                    <a:ext uri="{9D8B030D-6E8A-4147-A177-3AD203B41FA5}">
                      <a16:colId xmlns:a16="http://schemas.microsoft.com/office/drawing/2014/main" val="1946101643"/>
                    </a:ext>
                  </a:extLst>
                </a:gridCol>
              </a:tblGrid>
              <a:tr h="269374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F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4132568"/>
                  </a:ext>
                </a:extLst>
              </a:tr>
              <a:tr h="471403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</a:t>
                      </a:r>
                      <a:r>
                        <a:rPr lang="ru-RU" sz="900" dirty="0" err="1">
                          <a:effectLst/>
                        </a:rPr>
                        <a:t>иновациите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растежа</a:t>
                      </a:r>
                      <a:r>
                        <a:rPr lang="ru-RU" sz="900" dirty="0">
                          <a:effectLst/>
                        </a:rPr>
                        <a:t> ( 074******* )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F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15.07.2024 - 15.07.2024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F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0104993"/>
                  </a:ext>
                </a:extLst>
              </a:tr>
              <a:tr h="269374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</a:rPr>
                        <a:t>Брой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941863"/>
                  </a:ext>
                </a:extLst>
              </a:tr>
              <a:tr h="269374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</a:rPr>
                        <a:t>3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533,93 лв.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6102786"/>
                  </a:ext>
                </a:extLst>
              </a:tr>
              <a:tr h="471403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11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1 863,14 лв.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2730367"/>
                  </a:ext>
                </a:extLst>
              </a:tr>
              <a:tr h="269374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14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2 397,07 лв.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8389400"/>
                  </a:ext>
                </a:extLst>
              </a:tr>
              <a:tr h="269374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F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8466417"/>
                  </a:ext>
                </a:extLst>
              </a:tr>
              <a:tr h="269374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F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9804809"/>
                  </a:ext>
                </a:extLst>
              </a:tr>
              <a:tr h="269374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F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2850312"/>
                  </a:ext>
                </a:extLst>
              </a:tr>
              <a:tr h="269374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F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2472705"/>
                  </a:ext>
                </a:extLst>
              </a:tr>
              <a:tr h="269374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F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8469978"/>
                  </a:ext>
                </a:extLst>
              </a:tr>
              <a:tr h="471403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</a:t>
                      </a:r>
                      <a:r>
                        <a:rPr lang="ru-RU" sz="900" dirty="0" err="1">
                          <a:effectLst/>
                        </a:rPr>
                        <a:t>иновациите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растежа</a:t>
                      </a:r>
                      <a:r>
                        <a:rPr lang="ru-RU" sz="900" dirty="0">
                          <a:effectLst/>
                        </a:rPr>
                        <a:t>-ЦУ ( </a:t>
                      </a:r>
                      <a:r>
                        <a:rPr lang="ru-RU" sz="900" dirty="0" smtClean="0">
                          <a:effectLst/>
                        </a:rPr>
                        <a:t>074 </a:t>
                      </a:r>
                      <a:r>
                        <a:rPr lang="ru-RU" sz="900" dirty="0">
                          <a:effectLst/>
                        </a:rPr>
                        <a:t>)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F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15.07.2024 - 15.07.2024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F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8822707"/>
                  </a:ext>
                </a:extLst>
              </a:tr>
              <a:tr h="269374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5318099"/>
                  </a:ext>
                </a:extLst>
              </a:tr>
              <a:tr h="269374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3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533,93 лв.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7462115"/>
                  </a:ext>
                </a:extLst>
              </a:tr>
              <a:tr h="471403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11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1 863,14 лв.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888777"/>
                  </a:ext>
                </a:extLst>
              </a:tr>
              <a:tr h="269374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14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2 397,07 лв.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888587"/>
                  </a:ext>
                </a:extLst>
              </a:tr>
              <a:tr h="269374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F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8299479"/>
                  </a:ext>
                </a:extLst>
              </a:tr>
              <a:tr h="269374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F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0332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278432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87</Words>
  <Application>Microsoft Office PowerPoint</Application>
  <PresentationFormat>Widescreen</PresentationFormat>
  <Paragraphs>42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2024-07-16T05:28:53Z</dcterms:created>
  <dcterms:modified xsi:type="dcterms:W3CDTF">2024-07-16T05:29:31Z</dcterms:modified>
</cp:coreProperties>
</file>