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6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6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7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6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9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4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6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53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A1F00-F77D-4A8C-B695-D9C7083A10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831F0-DF2B-4E0E-BC7C-6BDEADD86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430423"/>
              </p:ext>
            </p:extLst>
          </p:nvPr>
        </p:nvGraphicFramePr>
        <p:xfrm>
          <a:off x="629175" y="226500"/>
          <a:ext cx="11224470" cy="6478771"/>
        </p:xfrm>
        <a:graphic>
          <a:graphicData uri="http://schemas.openxmlformats.org/drawingml/2006/table">
            <a:tbl>
              <a:tblPr/>
              <a:tblGrid>
                <a:gridCol w="2244894">
                  <a:extLst>
                    <a:ext uri="{9D8B030D-6E8A-4147-A177-3AD203B41FA5}">
                      <a16:colId xmlns:a16="http://schemas.microsoft.com/office/drawing/2014/main" val="735275354"/>
                    </a:ext>
                  </a:extLst>
                </a:gridCol>
                <a:gridCol w="2244894">
                  <a:extLst>
                    <a:ext uri="{9D8B030D-6E8A-4147-A177-3AD203B41FA5}">
                      <a16:colId xmlns:a16="http://schemas.microsoft.com/office/drawing/2014/main" val="3558604686"/>
                    </a:ext>
                  </a:extLst>
                </a:gridCol>
                <a:gridCol w="2244894">
                  <a:extLst>
                    <a:ext uri="{9D8B030D-6E8A-4147-A177-3AD203B41FA5}">
                      <a16:colId xmlns:a16="http://schemas.microsoft.com/office/drawing/2014/main" val="969073639"/>
                    </a:ext>
                  </a:extLst>
                </a:gridCol>
                <a:gridCol w="2244894">
                  <a:extLst>
                    <a:ext uri="{9D8B030D-6E8A-4147-A177-3AD203B41FA5}">
                      <a16:colId xmlns:a16="http://schemas.microsoft.com/office/drawing/2014/main" val="3086432279"/>
                    </a:ext>
                  </a:extLst>
                </a:gridCol>
                <a:gridCol w="2244894">
                  <a:extLst>
                    <a:ext uri="{9D8B030D-6E8A-4147-A177-3AD203B41FA5}">
                      <a16:colId xmlns:a16="http://schemas.microsoft.com/office/drawing/2014/main" val="3902387354"/>
                    </a:ext>
                  </a:extLst>
                </a:gridCol>
              </a:tblGrid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838682"/>
                  </a:ext>
                </a:extLst>
              </a:tr>
              <a:tr h="19401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12.07.2024 - 12.07.2024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56093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319124"/>
                  </a:ext>
                </a:extLst>
              </a:tr>
              <a:tr h="60975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Заплати, </a:t>
                      </a:r>
                      <a:r>
                        <a:rPr lang="ru-RU" sz="800" dirty="0" err="1">
                          <a:effectLst/>
                        </a:rPr>
                        <a:t>възнаграждения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други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персонала - </a:t>
                      </a:r>
                      <a:r>
                        <a:rPr lang="ru-RU" sz="800" dirty="0" err="1">
                          <a:effectLst/>
                        </a:rPr>
                        <a:t>нетна</a:t>
                      </a:r>
                      <a:r>
                        <a:rPr lang="ru-RU" sz="800" dirty="0">
                          <a:effectLst/>
                        </a:rPr>
                        <a:t> сума за </a:t>
                      </a:r>
                      <a:r>
                        <a:rPr lang="ru-RU" sz="800" dirty="0" err="1">
                          <a:effectLst/>
                        </a:rPr>
                        <a:t>изплащане</a:t>
                      </a:r>
                      <a:endParaRPr lang="ru-RU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4 206,92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876301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19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12 957,10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05086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1 000,00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549286"/>
                  </a:ext>
                </a:extLst>
              </a:tr>
              <a:tr h="19401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700,00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13226"/>
                  </a:ext>
                </a:extLst>
              </a:tr>
              <a:tr h="13871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38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18 864,02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395355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796549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401958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65950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358629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121578"/>
                  </a:ext>
                </a:extLst>
              </a:tr>
              <a:tr h="19401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12.07.2024 - 12.07.2024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142861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42320"/>
                  </a:ext>
                </a:extLst>
              </a:tr>
              <a:tr h="60975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2 200,00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32220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2 645,77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292531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1 000,00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53629"/>
                  </a:ext>
                </a:extLst>
              </a:tr>
              <a:tr h="19401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700,00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848130"/>
                  </a:ext>
                </a:extLst>
              </a:tr>
              <a:tr h="13871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6 545,77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194933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261175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013406"/>
                  </a:ext>
                </a:extLst>
              </a:tr>
              <a:tr h="138710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12.07.2024 - 12.07.2024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816379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588113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1 146,69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807232"/>
                  </a:ext>
                </a:extLst>
              </a:tr>
              <a:tr h="13871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1 146,69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255359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74833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629520"/>
                  </a:ext>
                </a:extLst>
              </a:tr>
              <a:tr h="138710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12.07.2024 - 12.07.2024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026606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663061"/>
                  </a:ext>
                </a:extLst>
              </a:tr>
              <a:tr h="60975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2 006,92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760999"/>
                  </a:ext>
                </a:extLst>
              </a:tr>
              <a:tr h="13871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9 164,64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565652"/>
                  </a:ext>
                </a:extLst>
              </a:tr>
              <a:tr h="138710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11 171,56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026150"/>
                  </a:ext>
                </a:extLst>
              </a:tr>
              <a:tr h="138710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707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46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221</Words>
  <Application>Microsoft Office PowerPoint</Application>
  <PresentationFormat>Widescreen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2024-07-15T05:28:36Z</dcterms:created>
  <dcterms:modified xsi:type="dcterms:W3CDTF">2024-07-15T05:29:53Z</dcterms:modified>
</cp:coreProperties>
</file>