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C08-AF46-4182-8BCE-D15DC7205F7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A45F-8E92-4A06-99E3-59F209735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8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C08-AF46-4182-8BCE-D15DC7205F7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A45F-8E92-4A06-99E3-59F209735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34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C08-AF46-4182-8BCE-D15DC7205F7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A45F-8E92-4A06-99E3-59F209735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7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C08-AF46-4182-8BCE-D15DC7205F7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A45F-8E92-4A06-99E3-59F209735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85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C08-AF46-4182-8BCE-D15DC7205F7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A45F-8E92-4A06-99E3-59F209735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375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C08-AF46-4182-8BCE-D15DC7205F7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A45F-8E92-4A06-99E3-59F209735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17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C08-AF46-4182-8BCE-D15DC7205F7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A45F-8E92-4A06-99E3-59F209735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5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C08-AF46-4182-8BCE-D15DC7205F7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A45F-8E92-4A06-99E3-59F209735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8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C08-AF46-4182-8BCE-D15DC7205F7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A45F-8E92-4A06-99E3-59F209735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83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C08-AF46-4182-8BCE-D15DC7205F7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A45F-8E92-4A06-99E3-59F209735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77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B6C08-AF46-4182-8BCE-D15DC7205F7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A45F-8E92-4A06-99E3-59F209735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27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B6C08-AF46-4182-8BCE-D15DC7205F79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0A45F-8E92-4A06-99E3-59F209735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029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28763"/>
              </p:ext>
            </p:extLst>
          </p:nvPr>
        </p:nvGraphicFramePr>
        <p:xfrm>
          <a:off x="578840" y="595617"/>
          <a:ext cx="10846965" cy="5581342"/>
        </p:xfrm>
        <a:graphic>
          <a:graphicData uri="http://schemas.openxmlformats.org/drawingml/2006/table">
            <a:tbl>
              <a:tblPr/>
              <a:tblGrid>
                <a:gridCol w="2169393">
                  <a:extLst>
                    <a:ext uri="{9D8B030D-6E8A-4147-A177-3AD203B41FA5}">
                      <a16:colId xmlns:a16="http://schemas.microsoft.com/office/drawing/2014/main" val="3917300453"/>
                    </a:ext>
                  </a:extLst>
                </a:gridCol>
                <a:gridCol w="2169393">
                  <a:extLst>
                    <a:ext uri="{9D8B030D-6E8A-4147-A177-3AD203B41FA5}">
                      <a16:colId xmlns:a16="http://schemas.microsoft.com/office/drawing/2014/main" val="1224776453"/>
                    </a:ext>
                  </a:extLst>
                </a:gridCol>
                <a:gridCol w="2169393">
                  <a:extLst>
                    <a:ext uri="{9D8B030D-6E8A-4147-A177-3AD203B41FA5}">
                      <a16:colId xmlns:a16="http://schemas.microsoft.com/office/drawing/2014/main" val="3844748697"/>
                    </a:ext>
                  </a:extLst>
                </a:gridCol>
                <a:gridCol w="2169393">
                  <a:extLst>
                    <a:ext uri="{9D8B030D-6E8A-4147-A177-3AD203B41FA5}">
                      <a16:colId xmlns:a16="http://schemas.microsoft.com/office/drawing/2014/main" val="2892080719"/>
                    </a:ext>
                  </a:extLst>
                </a:gridCol>
                <a:gridCol w="2169393">
                  <a:extLst>
                    <a:ext uri="{9D8B030D-6E8A-4147-A177-3AD203B41FA5}">
                      <a16:colId xmlns:a16="http://schemas.microsoft.com/office/drawing/2014/main" val="13842034"/>
                    </a:ext>
                  </a:extLst>
                </a:gridCol>
              </a:tblGrid>
              <a:tr h="19246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890176"/>
                  </a:ext>
                </a:extLst>
              </a:tr>
              <a:tr h="33680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11.07.2024 - 11.07.2024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6924216"/>
                  </a:ext>
                </a:extLst>
              </a:tr>
              <a:tr h="19246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918805"/>
                  </a:ext>
                </a:extLst>
              </a:tr>
              <a:tr h="76984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5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50 013,00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0962340"/>
                  </a:ext>
                </a:extLst>
              </a:tr>
              <a:tr h="19246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425,13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436925"/>
                  </a:ext>
                </a:extLst>
              </a:tr>
              <a:tr h="33680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28 354,99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599530"/>
                  </a:ext>
                </a:extLst>
              </a:tr>
              <a:tr h="19246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78 793,12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509434"/>
                  </a:ext>
                </a:extLst>
              </a:tr>
              <a:tr h="19246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711514"/>
                  </a:ext>
                </a:extLst>
              </a:tr>
              <a:tr h="19246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626070"/>
                  </a:ext>
                </a:extLst>
              </a:tr>
              <a:tr h="19246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89332"/>
                  </a:ext>
                </a:extLst>
              </a:tr>
              <a:tr h="19246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031183"/>
                  </a:ext>
                </a:extLst>
              </a:tr>
              <a:tr h="19246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98475"/>
                  </a:ext>
                </a:extLst>
              </a:tr>
              <a:tr h="33680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11.07.2024 - 11.07.2024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283465"/>
                  </a:ext>
                </a:extLst>
              </a:tr>
              <a:tr h="19246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678937"/>
                  </a:ext>
                </a:extLst>
              </a:tr>
              <a:tr h="76984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50 013,00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892620"/>
                  </a:ext>
                </a:extLst>
              </a:tr>
              <a:tr h="19246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425,13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097662"/>
                  </a:ext>
                </a:extLst>
              </a:tr>
              <a:tr h="33680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28 354,99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745934"/>
                  </a:ext>
                </a:extLst>
              </a:tr>
              <a:tr h="19246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78 793,12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2146888"/>
                  </a:ext>
                </a:extLst>
              </a:tr>
              <a:tr h="19246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374229"/>
                  </a:ext>
                </a:extLst>
              </a:tr>
              <a:tr h="19246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4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209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592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2024-07-12T05:36:57Z</dcterms:created>
  <dcterms:modified xsi:type="dcterms:W3CDTF">2024-07-12T05:37:30Z</dcterms:modified>
</cp:coreProperties>
</file>