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06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11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26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32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66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628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808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3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13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9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1889E-6A1B-449A-9E54-05B67841704D}" type="datetimeFigureOut">
              <a:rPr lang="en-US" smtClean="0"/>
              <a:t>7/11/2024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07C5B-EDEB-48F3-8984-41EE55080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14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427467"/>
              </p:ext>
            </p:extLst>
          </p:nvPr>
        </p:nvGraphicFramePr>
        <p:xfrm>
          <a:off x="704675" y="645951"/>
          <a:ext cx="10553350" cy="5531016"/>
        </p:xfrm>
        <a:graphic>
          <a:graphicData uri="http://schemas.openxmlformats.org/drawingml/2006/table">
            <a:tbl>
              <a:tblPr/>
              <a:tblGrid>
                <a:gridCol w="2110670">
                  <a:extLst>
                    <a:ext uri="{9D8B030D-6E8A-4147-A177-3AD203B41FA5}">
                      <a16:colId xmlns:a16="http://schemas.microsoft.com/office/drawing/2014/main" val="1987470296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119382542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435040746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3709727020"/>
                    </a:ext>
                  </a:extLst>
                </a:gridCol>
                <a:gridCol w="2110670">
                  <a:extLst>
                    <a:ext uri="{9D8B030D-6E8A-4147-A177-3AD203B41FA5}">
                      <a16:colId xmlns:a16="http://schemas.microsoft.com/office/drawing/2014/main" val="3159937663"/>
                    </a:ext>
                  </a:extLst>
                </a:gridCol>
              </a:tblGrid>
              <a:tr h="2633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7628273"/>
                  </a:ext>
                </a:extLst>
              </a:tr>
              <a:tr h="46091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10.07.2024 - 10.07.2024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718909"/>
                  </a:ext>
                </a:extLst>
              </a:tr>
              <a:tr h="2633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30348"/>
                  </a:ext>
                </a:extLst>
              </a:tr>
              <a:tr h="2633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11 681,24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642129"/>
                  </a:ext>
                </a:extLst>
              </a:tr>
              <a:tr h="4609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7 547,71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26584"/>
                  </a:ext>
                </a:extLst>
              </a:tr>
              <a:tr h="2633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19 228,95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109000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827833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279471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46921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412737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3059599"/>
                  </a:ext>
                </a:extLst>
              </a:tr>
              <a:tr h="460917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10.07.2024 - 10.07.2024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83251"/>
                  </a:ext>
                </a:extLst>
              </a:tr>
              <a:tr h="2633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928016"/>
                  </a:ext>
                </a:extLst>
              </a:tr>
              <a:tr h="2633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11 681,24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19214"/>
                  </a:ext>
                </a:extLst>
              </a:tr>
              <a:tr h="460917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7 547,71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178495"/>
                  </a:ext>
                </a:extLst>
              </a:tr>
              <a:tr h="2633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25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19 228,95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1044122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2266249"/>
                  </a:ext>
                </a:extLst>
              </a:tr>
              <a:tr h="263382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0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7812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333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2024-07-11T05:22:28Z</dcterms:created>
  <dcterms:modified xsi:type="dcterms:W3CDTF">2024-07-11T05:23:06Z</dcterms:modified>
</cp:coreProperties>
</file>