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260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3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66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32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1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6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03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0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158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C67D7-71BE-485F-A52E-4C80E9DB81EB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9310C-E6A5-416D-A24E-D1D0756CBC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762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558013"/>
              </p:ext>
            </p:extLst>
          </p:nvPr>
        </p:nvGraphicFramePr>
        <p:xfrm>
          <a:off x="922787" y="402662"/>
          <a:ext cx="10729520" cy="6214184"/>
        </p:xfrm>
        <a:graphic>
          <a:graphicData uri="http://schemas.openxmlformats.org/drawingml/2006/table">
            <a:tbl>
              <a:tblPr/>
              <a:tblGrid>
                <a:gridCol w="2145904">
                  <a:extLst>
                    <a:ext uri="{9D8B030D-6E8A-4147-A177-3AD203B41FA5}">
                      <a16:colId xmlns:a16="http://schemas.microsoft.com/office/drawing/2014/main" val="3913850024"/>
                    </a:ext>
                  </a:extLst>
                </a:gridCol>
                <a:gridCol w="2145904">
                  <a:extLst>
                    <a:ext uri="{9D8B030D-6E8A-4147-A177-3AD203B41FA5}">
                      <a16:colId xmlns:a16="http://schemas.microsoft.com/office/drawing/2014/main" val="3642693444"/>
                    </a:ext>
                  </a:extLst>
                </a:gridCol>
                <a:gridCol w="2145904">
                  <a:extLst>
                    <a:ext uri="{9D8B030D-6E8A-4147-A177-3AD203B41FA5}">
                      <a16:colId xmlns:a16="http://schemas.microsoft.com/office/drawing/2014/main" val="790192655"/>
                    </a:ext>
                  </a:extLst>
                </a:gridCol>
                <a:gridCol w="2145904">
                  <a:extLst>
                    <a:ext uri="{9D8B030D-6E8A-4147-A177-3AD203B41FA5}">
                      <a16:colId xmlns:a16="http://schemas.microsoft.com/office/drawing/2014/main" val="3487776724"/>
                    </a:ext>
                  </a:extLst>
                </a:gridCol>
                <a:gridCol w="2145904">
                  <a:extLst>
                    <a:ext uri="{9D8B030D-6E8A-4147-A177-3AD203B41FA5}">
                      <a16:colId xmlns:a16="http://schemas.microsoft.com/office/drawing/2014/main" val="1621433804"/>
                    </a:ext>
                  </a:extLst>
                </a:gridCol>
              </a:tblGrid>
              <a:tr h="1536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79978"/>
                  </a:ext>
                </a:extLst>
              </a:tr>
              <a:tr h="26994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09.07.2024 - 09.07.2024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374750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897093"/>
                  </a:ext>
                </a:extLst>
              </a:tr>
              <a:tr h="735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48 605,00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464518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19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26 729,50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880307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2 240,00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090194"/>
                  </a:ext>
                </a:extLst>
              </a:tr>
              <a:tr h="2699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620,00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236710"/>
                  </a:ext>
                </a:extLst>
              </a:tr>
              <a:tr h="15366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33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78 194,50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99466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095922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295097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411734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610586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333887"/>
                  </a:ext>
                </a:extLst>
              </a:tr>
              <a:tr h="26994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09.07.2024 - 09.07.2024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9498096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400497"/>
                  </a:ext>
                </a:extLst>
              </a:tr>
              <a:tr h="73505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48 605,00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768144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3 168,00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874540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2 240,00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05491"/>
                  </a:ext>
                </a:extLst>
              </a:tr>
              <a:tr h="2699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620,00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517572"/>
                  </a:ext>
                </a:extLst>
              </a:tr>
              <a:tr h="15366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21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54 633,00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993827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856872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481305"/>
                  </a:ext>
                </a:extLst>
              </a:tr>
              <a:tr h="15366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09.07.2024 - 09.07.2024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941749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865884"/>
                  </a:ext>
                </a:extLst>
              </a:tr>
              <a:tr h="15366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23 561,50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466301"/>
                  </a:ext>
                </a:extLst>
              </a:tr>
              <a:tr h="15366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23 561,50 лв.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239936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039444"/>
                  </a:ext>
                </a:extLst>
              </a:tr>
              <a:tr h="15366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401" marR="29401" marT="14700" marB="14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273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360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2024-07-10T05:28:36Z</dcterms:created>
  <dcterms:modified xsi:type="dcterms:W3CDTF">2024-07-10T05:29:30Z</dcterms:modified>
</cp:coreProperties>
</file>