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7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9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3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7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0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4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6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0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185D-D91A-4604-B51F-CE05A39B180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9C788-8A26-4097-AE17-05B5E2F09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5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13261"/>
              </p:ext>
            </p:extLst>
          </p:nvPr>
        </p:nvGraphicFramePr>
        <p:xfrm>
          <a:off x="704678" y="528514"/>
          <a:ext cx="10947630" cy="5785570"/>
        </p:xfrm>
        <a:graphic>
          <a:graphicData uri="http://schemas.openxmlformats.org/drawingml/2006/table">
            <a:tbl>
              <a:tblPr/>
              <a:tblGrid>
                <a:gridCol w="2189526">
                  <a:extLst>
                    <a:ext uri="{9D8B030D-6E8A-4147-A177-3AD203B41FA5}">
                      <a16:colId xmlns:a16="http://schemas.microsoft.com/office/drawing/2014/main" val="3659997939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517017342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283762543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320482549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3271066743"/>
                    </a:ext>
                  </a:extLst>
                </a:gridCol>
              </a:tblGrid>
              <a:tr h="1613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741343"/>
                  </a:ext>
                </a:extLst>
              </a:tr>
              <a:tr h="2824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08.07.2024 - 08.07.2024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192970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817590"/>
                  </a:ext>
                </a:extLst>
              </a:tr>
              <a:tr h="6455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3 620,00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07431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1 933,47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170560"/>
                  </a:ext>
                </a:extLst>
              </a:tr>
              <a:tr h="2824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14 324,22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674076"/>
                  </a:ext>
                </a:extLst>
              </a:tr>
              <a:tr h="1613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19 877,69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83065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439290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217778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158171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618155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526812"/>
                  </a:ext>
                </a:extLst>
              </a:tr>
              <a:tr h="2824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08.07.2024 - 08.07.2024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230933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40955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802,98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03398"/>
                  </a:ext>
                </a:extLst>
              </a:tr>
              <a:tr h="2824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14 324,22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34442"/>
                  </a:ext>
                </a:extLst>
              </a:tr>
              <a:tr h="1613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15 127,20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9805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39464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060025"/>
                  </a:ext>
                </a:extLst>
              </a:tr>
              <a:tr h="1613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08.07.2024 - 08.07.2024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380753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707575"/>
                  </a:ext>
                </a:extLst>
              </a:tr>
              <a:tr h="6455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3 620,00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321388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1 130,49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18798"/>
                  </a:ext>
                </a:extLst>
              </a:tr>
              <a:tr h="1613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4 750,49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916903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38078"/>
                  </a:ext>
                </a:extLst>
              </a:tr>
              <a:tr h="16138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632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929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156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2024-07-09T05:19:01Z</dcterms:created>
  <dcterms:modified xsi:type="dcterms:W3CDTF">2024-07-09T05:20:36Z</dcterms:modified>
</cp:coreProperties>
</file>