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5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7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9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0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2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0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7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1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3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3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5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44D7A-ECAC-44BF-B93E-CECD3C88DB5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11335-4E5E-4884-9E6C-7B8742CE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5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981411"/>
              </p:ext>
            </p:extLst>
          </p:nvPr>
        </p:nvGraphicFramePr>
        <p:xfrm>
          <a:off x="1124128" y="662732"/>
          <a:ext cx="9815115" cy="5542150"/>
        </p:xfrm>
        <a:graphic>
          <a:graphicData uri="http://schemas.openxmlformats.org/drawingml/2006/table">
            <a:tbl>
              <a:tblPr/>
              <a:tblGrid>
                <a:gridCol w="1963023">
                  <a:extLst>
                    <a:ext uri="{9D8B030D-6E8A-4147-A177-3AD203B41FA5}">
                      <a16:colId xmlns:a16="http://schemas.microsoft.com/office/drawing/2014/main" val="3136134810"/>
                    </a:ext>
                  </a:extLst>
                </a:gridCol>
                <a:gridCol w="1963023">
                  <a:extLst>
                    <a:ext uri="{9D8B030D-6E8A-4147-A177-3AD203B41FA5}">
                      <a16:colId xmlns:a16="http://schemas.microsoft.com/office/drawing/2014/main" val="2863629775"/>
                    </a:ext>
                  </a:extLst>
                </a:gridCol>
                <a:gridCol w="1963023">
                  <a:extLst>
                    <a:ext uri="{9D8B030D-6E8A-4147-A177-3AD203B41FA5}">
                      <a16:colId xmlns:a16="http://schemas.microsoft.com/office/drawing/2014/main" val="1058337417"/>
                    </a:ext>
                  </a:extLst>
                </a:gridCol>
                <a:gridCol w="1963023">
                  <a:extLst>
                    <a:ext uri="{9D8B030D-6E8A-4147-A177-3AD203B41FA5}">
                      <a16:colId xmlns:a16="http://schemas.microsoft.com/office/drawing/2014/main" val="76125577"/>
                    </a:ext>
                  </a:extLst>
                </a:gridCol>
                <a:gridCol w="1963023">
                  <a:extLst>
                    <a:ext uri="{9D8B030D-6E8A-4147-A177-3AD203B41FA5}">
                      <a16:colId xmlns:a16="http://schemas.microsoft.com/office/drawing/2014/main" val="3094177061"/>
                    </a:ext>
                  </a:extLst>
                </a:gridCol>
              </a:tblGrid>
              <a:tr h="3308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614881"/>
                  </a:ext>
                </a:extLst>
              </a:tr>
              <a:tr h="57995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05.07.2024 - 05.07.2024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523222"/>
                  </a:ext>
                </a:extLst>
              </a:tr>
              <a:tr h="330813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571710"/>
                  </a:ext>
                </a:extLst>
              </a:tr>
              <a:tr h="33081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11 514,79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078473"/>
                  </a:ext>
                </a:extLst>
              </a:tr>
              <a:tr h="33081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9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11 514,79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165744"/>
                  </a:ext>
                </a:extLst>
              </a:tr>
              <a:tr h="33081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734527"/>
                  </a:ext>
                </a:extLst>
              </a:tr>
              <a:tr h="33081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231192"/>
                  </a:ext>
                </a:extLst>
              </a:tr>
              <a:tr h="33081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90597"/>
                  </a:ext>
                </a:extLst>
              </a:tr>
              <a:tr h="33081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342597"/>
                  </a:ext>
                </a:extLst>
              </a:tr>
              <a:tr h="3308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613226"/>
                  </a:ext>
                </a:extLst>
              </a:tr>
              <a:tr h="33081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05.07.2024 - 05.07.2024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561506"/>
                  </a:ext>
                </a:extLst>
              </a:tr>
              <a:tr h="330813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278582"/>
                  </a:ext>
                </a:extLst>
              </a:tr>
              <a:tr h="33081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9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11 514,79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737645"/>
                  </a:ext>
                </a:extLst>
              </a:tr>
              <a:tr h="33081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11 514,79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22257"/>
                  </a:ext>
                </a:extLst>
              </a:tr>
              <a:tr h="33081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522929"/>
                  </a:ext>
                </a:extLst>
              </a:tr>
              <a:tr h="330813">
                <a:tc gridSpan="5">
                  <a:txBody>
                    <a:bodyPr/>
                    <a:lstStyle/>
                    <a:p>
                      <a:r>
                        <a:rPr lang="en-US" sz="13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55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6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2024-07-08T05:17:19Z</dcterms:created>
  <dcterms:modified xsi:type="dcterms:W3CDTF">2024-07-08T05:18:25Z</dcterms:modified>
</cp:coreProperties>
</file>