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F03C7-CE73-43A2-866D-DECCC87CE858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A1E7-A8EE-458B-80C8-2607D4556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68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F03C7-CE73-43A2-866D-DECCC87CE858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A1E7-A8EE-458B-80C8-2607D4556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63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F03C7-CE73-43A2-866D-DECCC87CE858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A1E7-A8EE-458B-80C8-2607D4556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01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F03C7-CE73-43A2-866D-DECCC87CE858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A1E7-A8EE-458B-80C8-2607D4556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41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F03C7-CE73-43A2-866D-DECCC87CE858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A1E7-A8EE-458B-80C8-2607D4556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49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F03C7-CE73-43A2-866D-DECCC87CE858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A1E7-A8EE-458B-80C8-2607D4556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4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F03C7-CE73-43A2-866D-DECCC87CE858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A1E7-A8EE-458B-80C8-2607D4556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95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F03C7-CE73-43A2-866D-DECCC87CE858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A1E7-A8EE-458B-80C8-2607D4556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722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F03C7-CE73-43A2-866D-DECCC87CE858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A1E7-A8EE-458B-80C8-2607D4556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001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F03C7-CE73-43A2-866D-DECCC87CE858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A1E7-A8EE-458B-80C8-2607D4556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001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F03C7-CE73-43A2-866D-DECCC87CE858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8A1E7-A8EE-458B-80C8-2607D4556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483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F03C7-CE73-43A2-866D-DECCC87CE858}" type="datetimeFigureOut">
              <a:rPr lang="en-US" smtClean="0"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8A1E7-A8EE-458B-80C8-2607D4556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186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482291"/>
              </p:ext>
            </p:extLst>
          </p:nvPr>
        </p:nvGraphicFramePr>
        <p:xfrm>
          <a:off x="970058" y="747415"/>
          <a:ext cx="9843715" cy="5436844"/>
        </p:xfrm>
        <a:graphic>
          <a:graphicData uri="http://schemas.openxmlformats.org/drawingml/2006/table">
            <a:tbl>
              <a:tblPr/>
              <a:tblGrid>
                <a:gridCol w="1968743">
                  <a:extLst>
                    <a:ext uri="{9D8B030D-6E8A-4147-A177-3AD203B41FA5}">
                      <a16:colId xmlns:a16="http://schemas.microsoft.com/office/drawing/2014/main" val="2096356094"/>
                    </a:ext>
                  </a:extLst>
                </a:gridCol>
                <a:gridCol w="3151898">
                  <a:extLst>
                    <a:ext uri="{9D8B030D-6E8A-4147-A177-3AD203B41FA5}">
                      <a16:colId xmlns:a16="http://schemas.microsoft.com/office/drawing/2014/main" val="686950379"/>
                    </a:ext>
                  </a:extLst>
                </a:gridCol>
                <a:gridCol w="785588">
                  <a:extLst>
                    <a:ext uri="{9D8B030D-6E8A-4147-A177-3AD203B41FA5}">
                      <a16:colId xmlns:a16="http://schemas.microsoft.com/office/drawing/2014/main" val="799531492"/>
                    </a:ext>
                  </a:extLst>
                </a:gridCol>
                <a:gridCol w="2355177">
                  <a:extLst>
                    <a:ext uri="{9D8B030D-6E8A-4147-A177-3AD203B41FA5}">
                      <a16:colId xmlns:a16="http://schemas.microsoft.com/office/drawing/2014/main" val="1881086078"/>
                    </a:ext>
                  </a:extLst>
                </a:gridCol>
                <a:gridCol w="1582309">
                  <a:extLst>
                    <a:ext uri="{9D8B030D-6E8A-4147-A177-3AD203B41FA5}">
                      <a16:colId xmlns:a16="http://schemas.microsoft.com/office/drawing/2014/main" val="1642188863"/>
                    </a:ext>
                  </a:extLst>
                </a:gridCol>
              </a:tblGrid>
              <a:tr h="18554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149617"/>
                  </a:ext>
                </a:extLst>
              </a:tr>
              <a:tr h="27711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04.07.2024 - 04.07.2024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4963644"/>
                  </a:ext>
                </a:extLst>
              </a:tr>
              <a:tr h="18554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884325"/>
                  </a:ext>
                </a:extLst>
              </a:tr>
              <a:tr h="35478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2 867,50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000188"/>
                  </a:ext>
                </a:extLst>
              </a:tr>
              <a:tr h="18554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13 711,95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693543"/>
                  </a:ext>
                </a:extLst>
              </a:tr>
              <a:tr h="18554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1 285,14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792641"/>
                  </a:ext>
                </a:extLst>
              </a:tr>
              <a:tr h="27711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583,76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586044"/>
                  </a:ext>
                </a:extLst>
              </a:tr>
              <a:tr h="18554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18 448,35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446623"/>
                  </a:ext>
                </a:extLst>
              </a:tr>
              <a:tr h="18554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080581"/>
                  </a:ext>
                </a:extLst>
              </a:tr>
              <a:tr h="18554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2432133"/>
                  </a:ext>
                </a:extLst>
              </a:tr>
              <a:tr h="18554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77561"/>
                  </a:ext>
                </a:extLst>
              </a:tr>
              <a:tr h="27711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04.07.2024 - 04.07.2024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770545"/>
                  </a:ext>
                </a:extLst>
              </a:tr>
              <a:tr h="18554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359387"/>
                  </a:ext>
                </a:extLst>
              </a:tr>
              <a:tr h="35138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2 867,50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277580"/>
                  </a:ext>
                </a:extLst>
              </a:tr>
              <a:tr h="14843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13 711,95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275424"/>
                  </a:ext>
                </a:extLst>
              </a:tr>
              <a:tr h="18554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1 285,14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076104"/>
                  </a:ext>
                </a:extLst>
              </a:tr>
              <a:tr h="27711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583,76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448393"/>
                  </a:ext>
                </a:extLst>
              </a:tr>
              <a:tr h="18554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Общо: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18 448,35 лв.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922142"/>
                  </a:ext>
                </a:extLst>
              </a:tr>
              <a:tr h="18554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252015"/>
                  </a:ext>
                </a:extLst>
              </a:tr>
              <a:tr h="18554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995" marR="31995" marT="15998" marB="159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175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446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152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2024-07-04T14:16:33Z</dcterms:created>
  <dcterms:modified xsi:type="dcterms:W3CDTF">2024-07-04T14:19:00Z</dcterms:modified>
</cp:coreProperties>
</file>