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0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1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4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4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1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7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0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33C4E-FEEA-4D34-9B52-3714A4CF54A0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63B-D178-4461-843D-94C4D7A46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4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67419"/>
              </p:ext>
            </p:extLst>
          </p:nvPr>
        </p:nvGraphicFramePr>
        <p:xfrm>
          <a:off x="1184743" y="1001870"/>
          <a:ext cx="9549518" cy="4708152"/>
        </p:xfrm>
        <a:graphic>
          <a:graphicData uri="http://schemas.openxmlformats.org/drawingml/2006/table">
            <a:tbl>
              <a:tblPr/>
              <a:tblGrid>
                <a:gridCol w="1909904">
                  <a:extLst>
                    <a:ext uri="{9D8B030D-6E8A-4147-A177-3AD203B41FA5}">
                      <a16:colId xmlns:a16="http://schemas.microsoft.com/office/drawing/2014/main" val="1312298930"/>
                    </a:ext>
                  </a:extLst>
                </a:gridCol>
                <a:gridCol w="3266396">
                  <a:extLst>
                    <a:ext uri="{9D8B030D-6E8A-4147-A177-3AD203B41FA5}">
                      <a16:colId xmlns:a16="http://schemas.microsoft.com/office/drawing/2014/main" val="236295674"/>
                    </a:ext>
                  </a:extLst>
                </a:gridCol>
                <a:gridCol w="826936">
                  <a:extLst>
                    <a:ext uri="{9D8B030D-6E8A-4147-A177-3AD203B41FA5}">
                      <a16:colId xmlns:a16="http://schemas.microsoft.com/office/drawing/2014/main" val="1600859900"/>
                    </a:ext>
                  </a:extLst>
                </a:gridCol>
                <a:gridCol w="2083240">
                  <a:extLst>
                    <a:ext uri="{9D8B030D-6E8A-4147-A177-3AD203B41FA5}">
                      <a16:colId xmlns:a16="http://schemas.microsoft.com/office/drawing/2014/main" val="3847465540"/>
                    </a:ext>
                  </a:extLst>
                </a:gridCol>
                <a:gridCol w="1463042">
                  <a:extLst>
                    <a:ext uri="{9D8B030D-6E8A-4147-A177-3AD203B41FA5}">
                      <a16:colId xmlns:a16="http://schemas.microsoft.com/office/drawing/2014/main" val="3249642976"/>
                    </a:ext>
                  </a:extLst>
                </a:gridCol>
              </a:tblGrid>
              <a:tr h="1511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06820"/>
                  </a:ext>
                </a:extLst>
              </a:tr>
              <a:tr h="1511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03.07.2024 - 03.07.2024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525595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43671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1 446 815,48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18370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1 977,15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730246"/>
                  </a:ext>
                </a:extLst>
              </a:tr>
              <a:tr h="2168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67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38003"/>
                  </a:ext>
                </a:extLst>
              </a:tr>
              <a:tr h="27296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1 448 964,96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89963"/>
                  </a:ext>
                </a:extLst>
              </a:tr>
              <a:tr h="1511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199"/>
                  </a:ext>
                </a:extLst>
              </a:tr>
              <a:tr h="1511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91042"/>
                  </a:ext>
                </a:extLst>
              </a:tr>
              <a:tr h="1511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03.07.2024 - 03.07.2024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671948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670021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1 446 815,48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7973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1 977,15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97884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541731"/>
                  </a:ext>
                </a:extLst>
              </a:tr>
              <a:tr h="2729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077033"/>
                  </a:ext>
                </a:extLst>
              </a:tr>
              <a:tr h="27296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1 448 964,96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29999"/>
                  </a:ext>
                </a:extLst>
              </a:tr>
              <a:tr h="1511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13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23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151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2024-07-03T12:47:39Z</dcterms:created>
  <dcterms:modified xsi:type="dcterms:W3CDTF">2024-07-03T12:52:53Z</dcterms:modified>
</cp:coreProperties>
</file>