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9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1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0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3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2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1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1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4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5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BB39-97F6-4F2F-8872-2924195F1662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C1450-93E0-4ABE-BB56-873ADFF5F7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2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14606"/>
              </p:ext>
            </p:extLst>
          </p:nvPr>
        </p:nvGraphicFramePr>
        <p:xfrm>
          <a:off x="1375575" y="1025726"/>
          <a:ext cx="9422297" cy="4341403"/>
        </p:xfrm>
        <a:graphic>
          <a:graphicData uri="http://schemas.openxmlformats.org/drawingml/2006/table">
            <a:tbl>
              <a:tblPr/>
              <a:tblGrid>
                <a:gridCol w="1660429">
                  <a:extLst>
                    <a:ext uri="{9D8B030D-6E8A-4147-A177-3AD203B41FA5}">
                      <a16:colId xmlns:a16="http://schemas.microsoft.com/office/drawing/2014/main" val="2984223001"/>
                    </a:ext>
                  </a:extLst>
                </a:gridCol>
                <a:gridCol w="2278757">
                  <a:extLst>
                    <a:ext uri="{9D8B030D-6E8A-4147-A177-3AD203B41FA5}">
                      <a16:colId xmlns:a16="http://schemas.microsoft.com/office/drawing/2014/main" val="2055802201"/>
                    </a:ext>
                  </a:extLst>
                </a:gridCol>
                <a:gridCol w="1730507">
                  <a:extLst>
                    <a:ext uri="{9D8B030D-6E8A-4147-A177-3AD203B41FA5}">
                      <a16:colId xmlns:a16="http://schemas.microsoft.com/office/drawing/2014/main" val="2783110869"/>
                    </a:ext>
                  </a:extLst>
                </a:gridCol>
                <a:gridCol w="1696816">
                  <a:extLst>
                    <a:ext uri="{9D8B030D-6E8A-4147-A177-3AD203B41FA5}">
                      <a16:colId xmlns:a16="http://schemas.microsoft.com/office/drawing/2014/main" val="2417270970"/>
                    </a:ext>
                  </a:extLst>
                </a:gridCol>
                <a:gridCol w="2055788">
                  <a:extLst>
                    <a:ext uri="{9D8B030D-6E8A-4147-A177-3AD203B41FA5}">
                      <a16:colId xmlns:a16="http://schemas.microsoft.com/office/drawing/2014/main" val="2306501161"/>
                    </a:ext>
                  </a:extLst>
                </a:gridCol>
              </a:tblGrid>
              <a:tr h="1846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219709"/>
                  </a:ext>
                </a:extLst>
              </a:tr>
              <a:tr h="29355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02.07.2024 - 02.07.2024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127319"/>
                  </a:ext>
                </a:extLst>
              </a:tr>
              <a:tr h="18464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744983"/>
                  </a:ext>
                </a:extLst>
              </a:tr>
              <a:tr h="18464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1 786 864,74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843735"/>
                  </a:ext>
                </a:extLst>
              </a:tr>
              <a:tr h="29355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1 808,00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996541"/>
                  </a:ext>
                </a:extLst>
              </a:tr>
              <a:tr h="21283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1 788 672,74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255515"/>
                  </a:ext>
                </a:extLst>
              </a:tr>
              <a:tr h="18464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475667"/>
                  </a:ext>
                </a:extLst>
              </a:tr>
              <a:tr h="1846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908696"/>
                  </a:ext>
                </a:extLst>
              </a:tr>
              <a:tr h="29355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02.07.2024 - 02.07.2024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606409"/>
                  </a:ext>
                </a:extLst>
              </a:tr>
              <a:tr h="1846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062123"/>
                  </a:ext>
                </a:extLst>
              </a:tr>
              <a:tr h="1846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16 835,24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534675"/>
                  </a:ext>
                </a:extLst>
              </a:tr>
              <a:tr h="2935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1 808,00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60321"/>
                  </a:ext>
                </a:extLst>
              </a:tr>
              <a:tr h="1846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18 643,24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21933"/>
                  </a:ext>
                </a:extLst>
              </a:tr>
              <a:tr h="18464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903149"/>
                  </a:ext>
                </a:extLst>
              </a:tr>
              <a:tr h="18464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061725"/>
                  </a:ext>
                </a:extLst>
              </a:tr>
              <a:tr h="1846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02.07.2024 - 02.07.2024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17283"/>
                  </a:ext>
                </a:extLst>
              </a:tr>
              <a:tr h="1846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72391"/>
                  </a:ext>
                </a:extLst>
              </a:tr>
              <a:tr h="18464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1 770 029,50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797213"/>
                  </a:ext>
                </a:extLst>
              </a:tr>
              <a:tr h="1846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1 770 029,50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032597"/>
                  </a:ext>
                </a:extLst>
              </a:tr>
              <a:tr h="18464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307666"/>
                  </a:ext>
                </a:extLst>
              </a:tr>
              <a:tr h="184646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9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815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24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131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2024-07-02T14:17:40Z</dcterms:created>
  <dcterms:modified xsi:type="dcterms:W3CDTF">2024-07-02T14:21:40Z</dcterms:modified>
</cp:coreProperties>
</file>